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8"/>
  </p:sldMasterIdLst>
  <p:notesMasterIdLst>
    <p:notesMasterId r:id="rId127"/>
  </p:notesMasterIdLst>
  <p:handoutMasterIdLst>
    <p:handoutMasterId r:id="rId128"/>
  </p:handoutMasterIdLst>
  <p:sldIdLst>
    <p:sldId id="268" r:id="rId19"/>
    <p:sldId id="256" r:id="rId20"/>
    <p:sldId id="276" r:id="rId21"/>
    <p:sldId id="282" r:id="rId22"/>
    <p:sldId id="270" r:id="rId23"/>
    <p:sldId id="271" r:id="rId24"/>
    <p:sldId id="274" r:id="rId25"/>
    <p:sldId id="275" r:id="rId26"/>
    <p:sldId id="277" r:id="rId27"/>
    <p:sldId id="279" r:id="rId28"/>
    <p:sldId id="283" r:id="rId29"/>
    <p:sldId id="301" r:id="rId30"/>
    <p:sldId id="284" r:id="rId31"/>
    <p:sldId id="302" r:id="rId32"/>
    <p:sldId id="303" r:id="rId33"/>
    <p:sldId id="304" r:id="rId34"/>
    <p:sldId id="305" r:id="rId35"/>
    <p:sldId id="272" r:id="rId36"/>
    <p:sldId id="280" r:id="rId37"/>
    <p:sldId id="281" r:id="rId38"/>
    <p:sldId id="286" r:id="rId39"/>
    <p:sldId id="287" r:id="rId40"/>
    <p:sldId id="288" r:id="rId41"/>
    <p:sldId id="290" r:id="rId42"/>
    <p:sldId id="291" r:id="rId43"/>
    <p:sldId id="292" r:id="rId44"/>
    <p:sldId id="306" r:id="rId45"/>
    <p:sldId id="309" r:id="rId46"/>
    <p:sldId id="376" r:id="rId47"/>
    <p:sldId id="310" r:id="rId48"/>
    <p:sldId id="315" r:id="rId49"/>
    <p:sldId id="316" r:id="rId50"/>
    <p:sldId id="289" r:id="rId51"/>
    <p:sldId id="293" r:id="rId52"/>
    <p:sldId id="308" r:id="rId53"/>
    <p:sldId id="296" r:id="rId54"/>
    <p:sldId id="299" r:id="rId55"/>
    <p:sldId id="300" r:id="rId56"/>
    <p:sldId id="313" r:id="rId57"/>
    <p:sldId id="314" r:id="rId58"/>
    <p:sldId id="307" r:id="rId59"/>
    <p:sldId id="297" r:id="rId60"/>
    <p:sldId id="298" r:id="rId61"/>
    <p:sldId id="311" r:id="rId62"/>
    <p:sldId id="312" r:id="rId63"/>
    <p:sldId id="294" r:id="rId64"/>
    <p:sldId id="318" r:id="rId65"/>
    <p:sldId id="319" r:id="rId66"/>
    <p:sldId id="317" r:id="rId67"/>
    <p:sldId id="321" r:id="rId68"/>
    <p:sldId id="322" r:id="rId69"/>
    <p:sldId id="323" r:id="rId70"/>
    <p:sldId id="324" r:id="rId71"/>
    <p:sldId id="325" r:id="rId72"/>
    <p:sldId id="326" r:id="rId73"/>
    <p:sldId id="327" r:id="rId74"/>
    <p:sldId id="328" r:id="rId75"/>
    <p:sldId id="329" r:id="rId76"/>
    <p:sldId id="330" r:id="rId77"/>
    <p:sldId id="332" r:id="rId78"/>
    <p:sldId id="340" r:id="rId79"/>
    <p:sldId id="339" r:id="rId80"/>
    <p:sldId id="320" r:id="rId81"/>
    <p:sldId id="334" r:id="rId82"/>
    <p:sldId id="335" r:id="rId83"/>
    <p:sldId id="336" r:id="rId84"/>
    <p:sldId id="337" r:id="rId85"/>
    <p:sldId id="338" r:id="rId86"/>
    <p:sldId id="341" r:id="rId87"/>
    <p:sldId id="342" r:id="rId88"/>
    <p:sldId id="343" r:id="rId89"/>
    <p:sldId id="344" r:id="rId90"/>
    <p:sldId id="345" r:id="rId91"/>
    <p:sldId id="346" r:id="rId92"/>
    <p:sldId id="347" r:id="rId93"/>
    <p:sldId id="348" r:id="rId94"/>
    <p:sldId id="349" r:id="rId95"/>
    <p:sldId id="352" r:id="rId96"/>
    <p:sldId id="350" r:id="rId97"/>
    <p:sldId id="351" r:id="rId98"/>
    <p:sldId id="353" r:id="rId99"/>
    <p:sldId id="354" r:id="rId100"/>
    <p:sldId id="355" r:id="rId101"/>
    <p:sldId id="356" r:id="rId102"/>
    <p:sldId id="358" r:id="rId103"/>
    <p:sldId id="359" r:id="rId104"/>
    <p:sldId id="360" r:id="rId105"/>
    <p:sldId id="361" r:id="rId106"/>
    <p:sldId id="362" r:id="rId107"/>
    <p:sldId id="363" r:id="rId108"/>
    <p:sldId id="364" r:id="rId109"/>
    <p:sldId id="357" r:id="rId110"/>
    <p:sldId id="366" r:id="rId111"/>
    <p:sldId id="365" r:id="rId112"/>
    <p:sldId id="367" r:id="rId113"/>
    <p:sldId id="368" r:id="rId114"/>
    <p:sldId id="369" r:id="rId115"/>
    <p:sldId id="378" r:id="rId116"/>
    <p:sldId id="379" r:id="rId117"/>
    <p:sldId id="370" r:id="rId118"/>
    <p:sldId id="377" r:id="rId119"/>
    <p:sldId id="333" r:id="rId120"/>
    <p:sldId id="273" r:id="rId121"/>
    <p:sldId id="371" r:id="rId122"/>
    <p:sldId id="372" r:id="rId123"/>
    <p:sldId id="373" r:id="rId124"/>
    <p:sldId id="374" r:id="rId125"/>
    <p:sldId id="37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2B7B0-E9ED-40EB-92EA-FFC7980AFCFD}" v="39" dt="2024-08-27T17:41:06.494"/>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083" autoAdjust="0"/>
  </p:normalViewPr>
  <p:slideViewPr>
    <p:cSldViewPr snapToGrid="0" showGuides="1">
      <p:cViewPr varScale="1">
        <p:scale>
          <a:sx n="108" d="100"/>
          <a:sy n="108" d="100"/>
        </p:scale>
        <p:origin x="654" y="114"/>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microsoft.com/office/2015/10/relationships/revisionInfo" Target="revisionInfo.xml"/><Relationship Id="rId16" Type="http://schemas.openxmlformats.org/officeDocument/2006/relationships/customXml" Target="../customXml/item16.xml"/><Relationship Id="rId107" Type="http://schemas.openxmlformats.org/officeDocument/2006/relationships/slide" Target="slides/slide89.xml"/><Relationship Id="rId11" Type="http://schemas.openxmlformats.org/officeDocument/2006/relationships/customXml" Target="../customXml/item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72.xml"/><Relationship Id="rId95" Type="http://schemas.openxmlformats.org/officeDocument/2006/relationships/slide" Target="slides/slide77.xml"/><Relationship Id="rId14" Type="http://schemas.openxmlformats.org/officeDocument/2006/relationships/customXml" Target="../customXml/item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13" Type="http://schemas.openxmlformats.org/officeDocument/2006/relationships/slide" Target="slides/slide95.xml"/><Relationship Id="rId118" Type="http://schemas.openxmlformats.org/officeDocument/2006/relationships/slide" Target="slides/slide100.xml"/><Relationship Id="rId126" Type="http://schemas.openxmlformats.org/officeDocument/2006/relationships/slide" Target="slides/slide108.xml"/><Relationship Id="rId8" Type="http://schemas.openxmlformats.org/officeDocument/2006/relationships/customXml" Target="../customXml/item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slide" Target="slides/slide98.xml"/><Relationship Id="rId124" Type="http://schemas.openxmlformats.org/officeDocument/2006/relationships/slide" Target="slides/slide106.xml"/><Relationship Id="rId129"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slide" Target="slides/slide96.xml"/><Relationship Id="rId119" Type="http://schemas.openxmlformats.org/officeDocument/2006/relationships/slide" Target="slides/slide101.xml"/><Relationship Id="rId127"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customXml" Target="../customXml/item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theme" Target="theme/theme1.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1</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2</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112102" custRadScaleInc="-10606">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3</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Lst>
  <dgm:cxnLst>
    <dgm:cxn modelId="{363A0B60-0E33-4781-AFE0-FA803CCBEE9A}" type="presOf" srcId="{1CBD52E0-3493-4F64-B18D-D64F3EFF15C1}" destId="{F5BE98C4-CBA9-40C3-8723-B56B215C1651}" srcOrd="0" destOrd="0" presId="urn:microsoft.com/office/officeart/2005/8/layout/cycle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4</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5</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6</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7</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BD52E0-3493-4F64-B18D-D64F3EFF15C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a-DK"/>
        </a:p>
      </dgm:t>
    </dgm:pt>
    <dgm:pt modelId="{0BB4C5EB-9F04-4D70-A717-57B6E68B4ED6}">
      <dgm:prSet/>
      <dgm:spPr>
        <a:solidFill>
          <a:schemeClr val="accent2"/>
        </a:solidFill>
        <a:ln>
          <a:noFill/>
        </a:ln>
      </dgm:spPr>
      <dgm:t>
        <a:bodyPr/>
        <a:lstStyle/>
        <a:p>
          <a:r>
            <a:rPr lang="da-DK" b="1" dirty="0">
              <a:solidFill>
                <a:schemeClr val="bg1"/>
              </a:solidFill>
              <a:latin typeface="Arial" panose="020B0604020202020204" pitchFamily="34" charset="0"/>
              <a:cs typeface="Arial" panose="020B0604020202020204" pitchFamily="34" charset="0"/>
            </a:rPr>
            <a:t>8</a:t>
          </a:r>
          <a:endParaRPr lang="da-DK" dirty="0">
            <a:solidFill>
              <a:schemeClr val="bg1"/>
            </a:solidFill>
            <a:latin typeface="Arial" panose="020B0604020202020204" pitchFamily="34" charset="0"/>
            <a:cs typeface="Arial" panose="020B0604020202020204" pitchFamily="34" charset="0"/>
          </a:endParaRPr>
        </a:p>
      </dgm:t>
    </dgm:pt>
    <dgm:pt modelId="{5AFD6531-CFEE-409D-AE96-7A5723F4C2DC}" type="parTrans" cxnId="{849A79DB-EB73-4ADA-9659-70CBC2C730AB}">
      <dgm:prSet/>
      <dgm:spPr/>
      <dgm:t>
        <a:bodyPr/>
        <a:lstStyle/>
        <a:p>
          <a:endParaRPr lang="da-DK"/>
        </a:p>
      </dgm:t>
    </dgm:pt>
    <dgm:pt modelId="{9C7E0054-E5F2-4C7F-A028-56530168C187}" type="sibTrans" cxnId="{849A79DB-EB73-4ADA-9659-70CBC2C730AB}">
      <dgm:prSet/>
      <dgm:spPr/>
      <dgm:t>
        <a:bodyPr/>
        <a:lstStyle/>
        <a:p>
          <a:endParaRPr lang="da-DK"/>
        </a:p>
      </dgm:t>
    </dgm:pt>
    <dgm:pt modelId="{F5BE98C4-CBA9-40C3-8723-B56B215C1651}" type="pres">
      <dgm:prSet presAssocID="{1CBD52E0-3493-4F64-B18D-D64F3EFF15C1}" presName="cycle" presStyleCnt="0">
        <dgm:presLayoutVars>
          <dgm:dir/>
          <dgm:resizeHandles val="exact"/>
        </dgm:presLayoutVars>
      </dgm:prSet>
      <dgm:spPr/>
    </dgm:pt>
    <dgm:pt modelId="{7AE15D8A-77B5-499E-9D68-13BEAD3731C9}" type="pres">
      <dgm:prSet presAssocID="{0BB4C5EB-9F04-4D70-A717-57B6E68B4ED6}" presName="node" presStyleLbl="node1" presStyleIdx="0" presStyleCnt="1" custRadScaleRad="401412" custRadScaleInc="2">
        <dgm:presLayoutVars>
          <dgm:bulletEnabled val="1"/>
        </dgm:presLayoutVars>
      </dgm:prSet>
      <dgm:spPr/>
    </dgm:pt>
  </dgm:ptLst>
  <dgm:cxnLst>
    <dgm:cxn modelId="{363A0B60-0E33-4781-AFE0-FA803CCBEE9A}" type="presOf" srcId="{1CBD52E0-3493-4F64-B18D-D64F3EFF15C1}" destId="{F5BE98C4-CBA9-40C3-8723-B56B215C1651}" srcOrd="0" destOrd="0" presId="urn:microsoft.com/office/officeart/2005/8/layout/cycle2"/>
    <dgm:cxn modelId="{11EB63BA-D10C-401E-84AE-E58D843B817F}" type="presOf" srcId="{0BB4C5EB-9F04-4D70-A717-57B6E68B4ED6}" destId="{7AE15D8A-77B5-499E-9D68-13BEAD3731C9}" srcOrd="0" destOrd="0" presId="urn:microsoft.com/office/officeart/2005/8/layout/cycle2"/>
    <dgm:cxn modelId="{849A79DB-EB73-4ADA-9659-70CBC2C730AB}" srcId="{1CBD52E0-3493-4F64-B18D-D64F3EFF15C1}" destId="{0BB4C5EB-9F04-4D70-A717-57B6E68B4ED6}" srcOrd="0" destOrd="0" parTransId="{5AFD6531-CFEE-409D-AE96-7A5723F4C2DC}" sibTransId="{9C7E0054-E5F2-4C7F-A028-56530168C187}"/>
    <dgm:cxn modelId="{1A057CAA-97BB-40D9-8C58-7C0DC43F7886}" type="presParOf" srcId="{F5BE98C4-CBA9-40C3-8723-B56B215C1651}" destId="{7AE15D8A-77B5-499E-9D68-13BEAD3731C9}" srcOrd="0" destOrd="0" presId="urn:microsoft.com/office/officeart/2005/8/layout/cycle2"/>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1</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2</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3</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4</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5</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6</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7</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5D8A-77B5-499E-9D68-13BEAD3731C9}">
      <dsp:nvSpPr>
        <dsp:cNvPr id="0" name=""/>
        <dsp:cNvSpPr/>
      </dsp:nvSpPr>
      <dsp:spPr>
        <a:xfrm>
          <a:off x="0" y="0"/>
          <a:ext cx="584200" cy="584200"/>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da-DK" sz="2600" b="1" kern="1200" dirty="0">
              <a:solidFill>
                <a:schemeClr val="bg1"/>
              </a:solidFill>
              <a:latin typeface="Arial" panose="020B0604020202020204" pitchFamily="34" charset="0"/>
              <a:cs typeface="Arial" panose="020B0604020202020204" pitchFamily="34" charset="0"/>
            </a:rPr>
            <a:t>8</a:t>
          </a:r>
          <a:endParaRPr lang="da-DK" sz="2600" kern="1200" dirty="0">
            <a:solidFill>
              <a:schemeClr val="bg1"/>
            </a:solidFill>
            <a:latin typeface="Arial" panose="020B0604020202020204" pitchFamily="34" charset="0"/>
            <a:cs typeface="Arial" panose="020B0604020202020204" pitchFamily="34" charset="0"/>
          </a:endParaRPr>
        </a:p>
      </dsp:txBody>
      <dsp:txXfrm>
        <a:off x="85554" y="85554"/>
        <a:ext cx="413092" cy="41309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‹nr.›</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27/08/2024</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27/08/2024</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‹nr.›</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ea typeface="Calibri"/>
                <a:cs typeface="Calibri"/>
              </a:rPr>
              <a:t>Dette </a:t>
            </a:r>
            <a:r>
              <a:rPr lang="en-US" dirty="0" err="1">
                <a:latin typeface="Calibri"/>
                <a:ea typeface="Calibri"/>
                <a:cs typeface="Calibri"/>
              </a:rPr>
              <a:t>bidrager</a:t>
            </a:r>
            <a:r>
              <a:rPr lang="en-US" dirty="0">
                <a:latin typeface="Calibri"/>
                <a:ea typeface="Calibri"/>
                <a:cs typeface="Calibri"/>
              </a:rPr>
              <a:t> </a:t>
            </a:r>
            <a:r>
              <a:rPr lang="en-US" dirty="0" err="1">
                <a:latin typeface="Calibri"/>
                <a:ea typeface="Calibri"/>
                <a:cs typeface="Calibri"/>
              </a:rPr>
              <a:t>også</a:t>
            </a:r>
            <a:r>
              <a:rPr lang="en-US" dirty="0">
                <a:latin typeface="Calibri"/>
                <a:ea typeface="Calibri"/>
                <a:cs typeface="Calibri"/>
              </a:rPr>
              <a:t> </a:t>
            </a:r>
            <a:r>
              <a:rPr lang="en-US" dirty="0" err="1">
                <a:latin typeface="Calibri"/>
                <a:ea typeface="Calibri"/>
                <a:cs typeface="Calibri"/>
              </a:rPr>
              <a:t>til</a:t>
            </a:r>
            <a:r>
              <a:rPr lang="en-US" dirty="0">
                <a:latin typeface="Calibri"/>
                <a:ea typeface="Calibri"/>
                <a:cs typeface="Calibri"/>
              </a:rPr>
              <a:t> at </a:t>
            </a:r>
            <a:r>
              <a:rPr lang="en-US" dirty="0" err="1">
                <a:latin typeface="Calibri"/>
                <a:ea typeface="Calibri"/>
                <a:cs typeface="Calibri"/>
              </a:rPr>
              <a:t>vælge</a:t>
            </a:r>
            <a:r>
              <a:rPr lang="en-US" dirty="0">
                <a:latin typeface="Calibri"/>
                <a:ea typeface="Calibri"/>
                <a:cs typeface="Calibri"/>
              </a:rPr>
              <a:t> de </a:t>
            </a:r>
            <a:r>
              <a:rPr lang="en-US" dirty="0" err="1">
                <a:latin typeface="Calibri"/>
                <a:ea typeface="Calibri"/>
                <a:cs typeface="Calibri"/>
              </a:rPr>
              <a:t>systemer</a:t>
            </a:r>
            <a:r>
              <a:rPr lang="en-US" dirty="0">
                <a:latin typeface="Calibri"/>
                <a:ea typeface="Calibri"/>
                <a:cs typeface="Calibri"/>
              </a:rPr>
              <a:t> man </a:t>
            </a:r>
            <a:r>
              <a:rPr lang="en-US" dirty="0" err="1">
                <a:latin typeface="Calibri"/>
                <a:ea typeface="Calibri"/>
                <a:cs typeface="Calibri"/>
              </a:rPr>
              <a:t>skal</a:t>
            </a:r>
            <a:r>
              <a:rPr lang="en-US" dirty="0">
                <a:latin typeface="Calibri"/>
                <a:ea typeface="Calibri"/>
                <a:cs typeface="Calibri"/>
              </a:rPr>
              <a:t> </a:t>
            </a:r>
            <a:r>
              <a:rPr lang="en-US" dirty="0" err="1">
                <a:latin typeface="Calibri"/>
                <a:ea typeface="Calibri"/>
                <a:cs typeface="Calibri"/>
              </a:rPr>
              <a:t>bruge</a:t>
            </a:r>
            <a:r>
              <a:rPr lang="en-US" dirty="0">
                <a:latin typeface="Calibri"/>
                <a:ea typeface="Calibri"/>
                <a:cs typeface="Calibri"/>
              </a:rPr>
              <a:t>, </a:t>
            </a:r>
            <a:r>
              <a:rPr lang="en-US" dirty="0" err="1">
                <a:latin typeface="Calibri"/>
                <a:ea typeface="Calibri"/>
                <a:cs typeface="Calibri"/>
              </a:rPr>
              <a:t>evt</a:t>
            </a:r>
            <a:r>
              <a:rPr lang="en-US" dirty="0">
                <a:latin typeface="Calibri"/>
                <a:ea typeface="Calibri"/>
                <a:cs typeface="Calibri"/>
              </a:rPr>
              <a:t> </a:t>
            </a:r>
            <a:r>
              <a:rPr lang="en-US" dirty="0" err="1">
                <a:latin typeface="Calibri"/>
                <a:ea typeface="Calibri"/>
                <a:cs typeface="Calibri"/>
              </a:rPr>
              <a:t>ved</a:t>
            </a:r>
            <a:r>
              <a:rPr lang="en-US" dirty="0">
                <a:latin typeface="Calibri"/>
                <a:ea typeface="Calibri"/>
                <a:cs typeface="Calibri"/>
              </a:rPr>
              <a:t> </a:t>
            </a:r>
            <a:r>
              <a:rPr lang="en-US" dirty="0" err="1">
                <a:latin typeface="Calibri"/>
                <a:ea typeface="Calibri"/>
                <a:cs typeface="Calibri"/>
              </a:rPr>
              <a:t>udskiftning</a:t>
            </a:r>
            <a:r>
              <a:rPr lang="en-US" dirty="0">
                <a:latin typeface="Calibri"/>
                <a:ea typeface="Calibri"/>
                <a:cs typeface="Calibri"/>
              </a:rPr>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16</a:t>
            </a:fld>
            <a:endParaRPr lang="en-GB"/>
          </a:p>
        </p:txBody>
      </p:sp>
    </p:spTree>
    <p:extLst>
      <p:ext uri="{BB962C8B-B14F-4D97-AF65-F5344CB8AC3E}">
        <p14:creationId xmlns:p14="http://schemas.microsoft.com/office/powerpoint/2010/main" val="1102064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cs typeface="Calibri"/>
              </a:rPr>
              <a:t>Her er </a:t>
            </a:r>
            <a:r>
              <a:rPr lang="en-US" dirty="0" err="1">
                <a:latin typeface="Calibri"/>
                <a:cs typeface="Calibri"/>
              </a:rPr>
              <a:t>lidt</a:t>
            </a:r>
            <a:r>
              <a:rPr lang="en-US" dirty="0">
                <a:latin typeface="Calibri"/>
                <a:cs typeface="Calibri"/>
              </a:rPr>
              <a:t> </a:t>
            </a:r>
            <a:r>
              <a:rPr lang="en-US" dirty="0" err="1">
                <a:latin typeface="Calibri"/>
                <a:cs typeface="Calibri"/>
              </a:rPr>
              <a:t>mindre</a:t>
            </a:r>
            <a:r>
              <a:rPr lang="en-US" dirty="0">
                <a:latin typeface="Calibri"/>
                <a:cs typeface="Calibri"/>
              </a:rPr>
              <a:t> data, </a:t>
            </a:r>
            <a:r>
              <a:rPr lang="en-US" dirty="0" err="1">
                <a:latin typeface="Calibri"/>
                <a:cs typeface="Calibri"/>
              </a:rPr>
              <a:t>fx</a:t>
            </a:r>
            <a:r>
              <a:rPr lang="en-US" dirty="0">
                <a:latin typeface="Calibri"/>
                <a:cs typeface="Calibri"/>
              </a:rPr>
              <a:t>. Mangler "Person"</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59</a:t>
            </a:fld>
            <a:endParaRPr lang="en-GB"/>
          </a:p>
        </p:txBody>
      </p:sp>
    </p:spTree>
    <p:extLst>
      <p:ext uri="{BB962C8B-B14F-4D97-AF65-F5344CB8AC3E}">
        <p14:creationId xmlns:p14="http://schemas.microsoft.com/office/powerpoint/2010/main" val="1113224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cs typeface="Calibri"/>
              </a:rPr>
              <a:t>Både</a:t>
            </a:r>
            <a:r>
              <a:rPr lang="en-US" dirty="0">
                <a:latin typeface="Calibri"/>
                <a:cs typeface="Calibri"/>
              </a:rPr>
              <a:t> sender </a:t>
            </a:r>
            <a:r>
              <a:rPr lang="en-US" dirty="0" err="1">
                <a:latin typeface="Calibri"/>
                <a:cs typeface="Calibri"/>
              </a:rPr>
              <a:t>og</a:t>
            </a:r>
            <a:r>
              <a:rPr lang="en-US" dirty="0">
                <a:latin typeface="Calibri"/>
                <a:cs typeface="Calibri"/>
              </a:rPr>
              <a:t> </a:t>
            </a:r>
            <a:r>
              <a:rPr lang="en-US" dirty="0" err="1">
                <a:latin typeface="Calibri"/>
                <a:cs typeface="Calibri"/>
              </a:rPr>
              <a:t>modtager</a:t>
            </a:r>
            <a:r>
              <a:rPr lang="en-US" dirty="0">
                <a:latin typeface="Calibri"/>
                <a:cs typeface="Calibri"/>
              </a:rPr>
              <a:t> </a:t>
            </a:r>
            <a:r>
              <a:rPr lang="en-US" dirty="0" err="1">
                <a:latin typeface="Calibri"/>
                <a:cs typeface="Calibri"/>
              </a:rPr>
              <a:t>skal</a:t>
            </a:r>
            <a:r>
              <a:rPr lang="en-US" dirty="0">
                <a:latin typeface="Calibri"/>
                <a:cs typeface="Calibri"/>
              </a:rPr>
              <a:t> </a:t>
            </a:r>
            <a:r>
              <a:rPr lang="en-US" dirty="0" err="1">
                <a:latin typeface="Calibri"/>
                <a:cs typeface="Calibri"/>
              </a:rPr>
              <a:t>kunne</a:t>
            </a:r>
            <a:r>
              <a:rPr lang="en-US" dirty="0">
                <a:latin typeface="Calibri"/>
                <a:cs typeface="Calibri"/>
              </a:rPr>
              <a:t> </a:t>
            </a:r>
            <a:r>
              <a:rPr lang="en-US" dirty="0" err="1">
                <a:latin typeface="Calibri"/>
                <a:cs typeface="Calibri"/>
              </a:rPr>
              <a:t>forstå</a:t>
            </a:r>
            <a:r>
              <a:rPr lang="en-US" dirty="0">
                <a:latin typeface="Calibri"/>
                <a:cs typeface="Calibri"/>
              </a:rPr>
              <a:t> XML. </a:t>
            </a:r>
            <a:r>
              <a:rPr lang="en-US" dirty="0" err="1">
                <a:latin typeface="Calibri"/>
                <a:cs typeface="Calibri"/>
              </a:rPr>
              <a:t>Hvis</a:t>
            </a:r>
            <a:r>
              <a:rPr lang="en-US" dirty="0">
                <a:latin typeface="Calibri"/>
                <a:cs typeface="Calibri"/>
              </a:rPr>
              <a:t> </a:t>
            </a:r>
            <a:r>
              <a:rPr lang="en-US" dirty="0" err="1">
                <a:latin typeface="Calibri"/>
                <a:cs typeface="Calibri"/>
              </a:rPr>
              <a:t>ikke</a:t>
            </a:r>
            <a:r>
              <a:rPr lang="en-US" dirty="0">
                <a:latin typeface="Calibri"/>
                <a:cs typeface="Calibri"/>
              </a:rPr>
              <a:t> </a:t>
            </a:r>
            <a:r>
              <a:rPr lang="en-US" dirty="0" err="1">
                <a:latin typeface="Calibri"/>
                <a:cs typeface="Calibri"/>
              </a:rPr>
              <a:t>skal</a:t>
            </a:r>
            <a:r>
              <a:rPr lang="en-US" dirty="0">
                <a:latin typeface="Calibri"/>
                <a:cs typeface="Calibri"/>
              </a:rPr>
              <a:t> vi </a:t>
            </a:r>
            <a:r>
              <a:rPr lang="en-US" dirty="0" err="1">
                <a:latin typeface="Calibri"/>
                <a:cs typeface="Calibri"/>
              </a:rPr>
              <a:t>oversætte</a:t>
            </a:r>
            <a:r>
              <a:rPr lang="en-US" dirty="0">
                <a:latin typeface="Calibri"/>
                <a:cs typeface="Calibri"/>
              </a:rPr>
              <a:t> </a:t>
            </a:r>
            <a:r>
              <a:rPr lang="en-US" dirty="0" err="1">
                <a:latin typeface="Calibri"/>
                <a:cs typeface="Calibri"/>
              </a:rPr>
              <a:t>beskeden</a:t>
            </a:r>
            <a:r>
              <a:rPr lang="en-US" dirty="0">
                <a:latin typeface="Calibri"/>
                <a:cs typeface="Calibri"/>
              </a:rPr>
              <a:t> – mere om det </a:t>
            </a:r>
            <a:r>
              <a:rPr lang="en-US" dirty="0" err="1">
                <a:latin typeface="Calibri"/>
                <a:cs typeface="Calibri"/>
              </a:rPr>
              <a:t>senere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60</a:t>
            </a:fld>
            <a:endParaRPr lang="en-GB"/>
          </a:p>
        </p:txBody>
      </p:sp>
    </p:spTree>
    <p:extLst>
      <p:ext uri="{BB962C8B-B14F-4D97-AF65-F5344CB8AC3E}">
        <p14:creationId xmlns:p14="http://schemas.microsoft.com/office/powerpoint/2010/main" val="122087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cs typeface="Calibri"/>
              </a:rPr>
              <a:t>Her er </a:t>
            </a:r>
            <a:r>
              <a:rPr lang="en-US" dirty="0" err="1">
                <a:latin typeface="Calibri"/>
                <a:cs typeface="Calibri"/>
              </a:rPr>
              <a:t>lidt</a:t>
            </a:r>
            <a:r>
              <a:rPr lang="en-US" dirty="0">
                <a:latin typeface="Calibri"/>
                <a:cs typeface="Calibri"/>
              </a:rPr>
              <a:t> </a:t>
            </a:r>
            <a:r>
              <a:rPr lang="en-US" dirty="0" err="1">
                <a:latin typeface="Calibri"/>
                <a:cs typeface="Calibri"/>
              </a:rPr>
              <a:t>mindre</a:t>
            </a:r>
            <a:r>
              <a:rPr lang="en-US" dirty="0">
                <a:latin typeface="Calibri"/>
                <a:cs typeface="Calibri"/>
              </a:rPr>
              <a:t> data, </a:t>
            </a:r>
            <a:r>
              <a:rPr lang="en-US" dirty="0" err="1">
                <a:latin typeface="Calibri"/>
                <a:cs typeface="Calibri"/>
              </a:rPr>
              <a:t>fx</a:t>
            </a:r>
            <a:r>
              <a:rPr lang="en-US" dirty="0">
                <a:latin typeface="Calibri"/>
                <a:cs typeface="Calibri"/>
              </a:rPr>
              <a:t>. Mangler "Person"</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64</a:t>
            </a:fld>
            <a:endParaRPr lang="en-GB"/>
          </a:p>
        </p:txBody>
      </p:sp>
    </p:spTree>
    <p:extLst>
      <p:ext uri="{BB962C8B-B14F-4D97-AF65-F5344CB8AC3E}">
        <p14:creationId xmlns:p14="http://schemas.microsoft.com/office/powerpoint/2010/main" val="117167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ea typeface="Calibri"/>
                <a:cs typeface="Calibri"/>
              </a:rPr>
              <a:t>Fornavn</a:t>
            </a:r>
            <a:r>
              <a:rPr lang="en-US" dirty="0">
                <a:latin typeface="Calibri"/>
                <a:ea typeface="Calibri"/>
                <a:cs typeface="Calibri"/>
              </a:rPr>
              <a:t>, </a:t>
            </a:r>
            <a:r>
              <a:rPr lang="en-US" dirty="0" err="1">
                <a:latin typeface="Calibri"/>
                <a:ea typeface="Calibri"/>
                <a:cs typeface="Calibri"/>
              </a:rPr>
              <a:t>Efternavn</a:t>
            </a:r>
            <a:r>
              <a:rPr lang="en-US" dirty="0">
                <a:latin typeface="Calibri"/>
                <a:ea typeface="Calibri"/>
                <a:cs typeface="Calibri"/>
              </a:rPr>
              <a:t>, </a:t>
            </a:r>
            <a:r>
              <a:rPr lang="en-US" dirty="0" err="1">
                <a:latin typeface="Calibri"/>
                <a:ea typeface="Calibri"/>
                <a:cs typeface="Calibri"/>
              </a:rPr>
              <a:t>område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66</a:t>
            </a:fld>
            <a:endParaRPr lang="en-GB"/>
          </a:p>
        </p:txBody>
      </p:sp>
    </p:spTree>
    <p:extLst>
      <p:ext uri="{BB962C8B-B14F-4D97-AF65-F5344CB8AC3E}">
        <p14:creationId xmlns:p14="http://schemas.microsoft.com/office/powerpoint/2010/main" val="60650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err="1">
                <a:latin typeface="Calibri"/>
                <a:ea typeface="Calibri"/>
                <a:cs typeface="Calibri"/>
              </a:rPr>
              <a:t>Navnet</a:t>
            </a:r>
            <a:r>
              <a:rPr lang="en-US" dirty="0">
                <a:latin typeface="Calibri"/>
                <a:ea typeface="Calibri"/>
                <a:cs typeface="Calibri"/>
              </a:rPr>
              <a:t> </a:t>
            </a:r>
            <a:r>
              <a:rPr lang="en-US" err="1">
                <a:latin typeface="Calibri"/>
                <a:ea typeface="Calibri"/>
                <a:cs typeface="Calibri"/>
              </a:rPr>
              <a:t>og</a:t>
            </a:r>
            <a:r>
              <a:rPr lang="en-US" dirty="0">
                <a:latin typeface="Calibri"/>
                <a:ea typeface="Calibri"/>
                <a:cs typeface="Calibri"/>
              </a:rPr>
              <a:t> </a:t>
            </a:r>
            <a:r>
              <a:rPr lang="en-US" err="1">
                <a:latin typeface="Calibri"/>
                <a:ea typeface="Calibri"/>
                <a:cs typeface="Calibri"/>
              </a:rPr>
              <a:t>telefonnummer</a:t>
            </a:r>
            <a:r>
              <a:rPr lang="en-US" dirty="0">
                <a:latin typeface="Calibri"/>
                <a:ea typeface="Calibri"/>
                <a:cs typeface="Calibri"/>
              </a:rPr>
              <a:t> er </a:t>
            </a:r>
            <a:r>
              <a:rPr lang="en-US" err="1">
                <a:latin typeface="Calibri"/>
                <a:ea typeface="Calibri"/>
                <a:cs typeface="Calibri"/>
              </a:rPr>
              <a:t>ændret</a:t>
            </a:r>
            <a:r>
              <a:rPr lang="en-US" dirty="0">
                <a:latin typeface="Calibri"/>
                <a:ea typeface="Calibri"/>
                <a:cs typeface="Calibri"/>
              </a:rPr>
              <a:t>, </a:t>
            </a:r>
            <a:r>
              <a:rPr lang="en-US" err="1">
                <a:latin typeface="Calibri"/>
                <a:ea typeface="Calibri"/>
                <a:cs typeface="Calibri"/>
              </a:rPr>
              <a:t>intet</a:t>
            </a:r>
            <a:r>
              <a:rPr lang="en-US">
                <a:latin typeface="Calibri"/>
                <a:ea typeface="Calibri"/>
                <a:cs typeface="Calibri"/>
              </a:rPr>
              <a:t> hierarki</a:t>
            </a:r>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68</a:t>
            </a:fld>
            <a:endParaRPr lang="en-GB"/>
          </a:p>
        </p:txBody>
      </p:sp>
    </p:spTree>
    <p:extLst>
      <p:ext uri="{BB962C8B-B14F-4D97-AF65-F5344CB8AC3E}">
        <p14:creationId xmlns:p14="http://schemas.microsoft.com/office/powerpoint/2010/main" val="317663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69</a:t>
            </a:fld>
            <a:endParaRPr lang="en-GB"/>
          </a:p>
        </p:txBody>
      </p:sp>
    </p:spTree>
    <p:extLst>
      <p:ext uri="{BB962C8B-B14F-4D97-AF65-F5344CB8AC3E}">
        <p14:creationId xmlns:p14="http://schemas.microsoft.com/office/powerpoint/2010/main" val="19260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70</a:t>
            </a:fld>
            <a:endParaRPr lang="en-GB"/>
          </a:p>
        </p:txBody>
      </p:sp>
    </p:spTree>
    <p:extLst>
      <p:ext uri="{BB962C8B-B14F-4D97-AF65-F5344CB8AC3E}">
        <p14:creationId xmlns:p14="http://schemas.microsoft.com/office/powerpoint/2010/main" val="304124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71</a:t>
            </a:fld>
            <a:endParaRPr lang="en-GB"/>
          </a:p>
        </p:txBody>
      </p:sp>
    </p:spTree>
    <p:extLst>
      <p:ext uri="{BB962C8B-B14F-4D97-AF65-F5344CB8AC3E}">
        <p14:creationId xmlns:p14="http://schemas.microsoft.com/office/powerpoint/2010/main" val="809217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ea typeface="Calibri"/>
                <a:cs typeface="Calibri"/>
              </a:rPr>
              <a:t>N = </a:t>
            </a:r>
            <a:r>
              <a:rPr lang="en-US" dirty="0" err="1">
                <a:latin typeface="Calibri"/>
                <a:ea typeface="Calibri"/>
                <a:cs typeface="Calibri"/>
              </a:rPr>
              <a:t>antallet</a:t>
            </a:r>
            <a:r>
              <a:rPr lang="en-US" dirty="0">
                <a:latin typeface="Calibri"/>
                <a:ea typeface="Calibri"/>
                <a:cs typeface="Calibri"/>
              </a:rPr>
              <a:t> </a:t>
            </a:r>
            <a:r>
              <a:rPr lang="en-US" dirty="0" err="1">
                <a:latin typeface="Calibri"/>
                <a:ea typeface="Calibri"/>
                <a:cs typeface="Calibri"/>
              </a:rPr>
              <a:t>af</a:t>
            </a:r>
            <a:r>
              <a:rPr lang="en-US" dirty="0">
                <a:latin typeface="Calibri"/>
                <a:ea typeface="Calibri"/>
                <a:cs typeface="Calibri"/>
              </a:rPr>
              <a:t> </a:t>
            </a:r>
            <a:r>
              <a:rPr lang="en-US" dirty="0" err="1">
                <a:latin typeface="Calibri"/>
                <a:ea typeface="Calibri"/>
                <a:cs typeface="Calibri"/>
              </a:rPr>
              <a:t>applikationer</a:t>
            </a:r>
          </a:p>
          <a:p>
            <a:r>
              <a:rPr lang="en-US" dirty="0" err="1">
                <a:latin typeface="Calibri"/>
                <a:ea typeface="Calibri"/>
                <a:cs typeface="Calibri"/>
              </a:rPr>
              <a:t>HVer</a:t>
            </a:r>
            <a:r>
              <a:rPr lang="en-US" dirty="0">
                <a:latin typeface="Calibri"/>
                <a:ea typeface="Calibri"/>
                <a:cs typeface="Calibri"/>
              </a:rPr>
              <a:t> </a:t>
            </a:r>
            <a:r>
              <a:rPr lang="en-US" dirty="0" err="1">
                <a:latin typeface="Calibri"/>
                <a:ea typeface="Calibri"/>
                <a:cs typeface="Calibri"/>
              </a:rPr>
              <a:t>applikation</a:t>
            </a:r>
            <a:r>
              <a:rPr lang="en-US" dirty="0">
                <a:latin typeface="Calibri"/>
                <a:ea typeface="Calibri"/>
                <a:cs typeface="Calibri"/>
              </a:rPr>
              <a:t> n </a:t>
            </a:r>
            <a:r>
              <a:rPr lang="en-US" dirty="0" err="1">
                <a:latin typeface="Calibri"/>
                <a:ea typeface="Calibri"/>
                <a:cs typeface="Calibri"/>
              </a:rPr>
              <a:t>skal</a:t>
            </a:r>
            <a:r>
              <a:rPr lang="en-US" dirty="0">
                <a:latin typeface="Calibri"/>
                <a:ea typeface="Calibri"/>
                <a:cs typeface="Calibri"/>
              </a:rPr>
              <a:t> </a:t>
            </a:r>
            <a:r>
              <a:rPr lang="en-US" dirty="0" err="1">
                <a:latin typeface="Calibri"/>
                <a:ea typeface="Calibri"/>
                <a:cs typeface="Calibri"/>
              </a:rPr>
              <a:t>oversætte</a:t>
            </a:r>
            <a:r>
              <a:rPr lang="en-US" dirty="0">
                <a:latin typeface="Calibri"/>
                <a:ea typeface="Calibri"/>
                <a:cs typeface="Calibri"/>
              </a:rPr>
              <a:t> </a:t>
            </a:r>
            <a:r>
              <a:rPr lang="en-US" dirty="0" err="1">
                <a:latin typeface="Calibri"/>
                <a:ea typeface="Calibri"/>
                <a:cs typeface="Calibri"/>
              </a:rPr>
              <a:t>mellem</a:t>
            </a:r>
            <a:r>
              <a:rPr lang="en-US" dirty="0">
                <a:latin typeface="Calibri"/>
                <a:ea typeface="Calibri"/>
                <a:cs typeface="Calibri"/>
              </a:rPr>
              <a:t> n-1</a:t>
            </a:r>
            <a:endParaRPr lang="en-US"/>
          </a:p>
          <a:p>
            <a:r>
              <a:rPr lang="en-US" dirty="0">
                <a:latin typeface="Calibri"/>
                <a:ea typeface="Calibri"/>
                <a:cs typeface="Calibri"/>
              </a:rPr>
              <a:t>Det er </a:t>
            </a:r>
            <a:r>
              <a:rPr lang="en-US" dirty="0" err="1">
                <a:latin typeface="Calibri"/>
                <a:ea typeface="Calibri"/>
                <a:cs typeface="Calibri"/>
              </a:rPr>
              <a:t>tæt</a:t>
            </a:r>
            <a:r>
              <a:rPr lang="en-US" dirty="0">
                <a:latin typeface="Calibri"/>
                <a:ea typeface="Calibri"/>
                <a:cs typeface="Calibri"/>
              </a:rPr>
              <a:t> </a:t>
            </a:r>
            <a:r>
              <a:rPr lang="en-US" dirty="0" err="1">
                <a:latin typeface="Calibri"/>
                <a:ea typeface="Calibri"/>
                <a:cs typeface="Calibri"/>
              </a:rPr>
              <a:t>på</a:t>
            </a:r>
            <a:r>
              <a:rPr lang="en-US" dirty="0">
                <a:latin typeface="Calibri"/>
                <a:ea typeface="Calibri"/>
                <a:cs typeface="Calibri"/>
              </a:rPr>
              <a:t> at </a:t>
            </a:r>
            <a:r>
              <a:rPr lang="en-US" dirty="0" err="1">
                <a:latin typeface="Calibri"/>
                <a:ea typeface="Calibri"/>
                <a:cs typeface="Calibri"/>
              </a:rPr>
              <a:t>være</a:t>
            </a:r>
            <a:r>
              <a:rPr lang="en-US" dirty="0">
                <a:latin typeface="Calibri"/>
                <a:ea typeface="Calibri"/>
                <a:cs typeface="Calibri"/>
              </a:rPr>
              <a:t> n^2</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72</a:t>
            </a:fld>
            <a:endParaRPr lang="en-GB"/>
          </a:p>
        </p:txBody>
      </p:sp>
    </p:spTree>
    <p:extLst>
      <p:ext uri="{BB962C8B-B14F-4D97-AF65-F5344CB8AC3E}">
        <p14:creationId xmlns:p14="http://schemas.microsoft.com/office/powerpoint/2010/main" val="4009651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ea typeface="Calibri"/>
                <a:cs typeface="Calibri"/>
              </a:rPr>
              <a:t>N-1, da </a:t>
            </a:r>
            <a:r>
              <a:rPr lang="en-US" dirty="0" err="1">
                <a:latin typeface="Calibri"/>
                <a:ea typeface="Calibri"/>
                <a:cs typeface="Calibri"/>
              </a:rPr>
              <a:t>jeg</a:t>
            </a:r>
            <a:r>
              <a:rPr lang="en-US" dirty="0">
                <a:latin typeface="Calibri"/>
                <a:ea typeface="Calibri"/>
                <a:cs typeface="Calibri"/>
              </a:rPr>
              <a:t> </a:t>
            </a:r>
            <a:r>
              <a:rPr lang="en-US" dirty="0" err="1">
                <a:latin typeface="Calibri"/>
                <a:ea typeface="Calibri"/>
                <a:cs typeface="Calibri"/>
              </a:rPr>
              <a:t>ikke</a:t>
            </a:r>
            <a:r>
              <a:rPr lang="en-US" dirty="0">
                <a:latin typeface="Calibri"/>
                <a:ea typeface="Calibri"/>
                <a:cs typeface="Calibri"/>
              </a:rPr>
              <a:t> </a:t>
            </a:r>
            <a:r>
              <a:rPr lang="en-US" dirty="0" err="1">
                <a:latin typeface="Calibri"/>
                <a:ea typeface="Calibri"/>
                <a:cs typeface="Calibri"/>
              </a:rPr>
              <a:t>skal</a:t>
            </a:r>
            <a:r>
              <a:rPr lang="en-US" dirty="0">
                <a:latin typeface="Calibri"/>
                <a:ea typeface="Calibri"/>
                <a:cs typeface="Calibri"/>
              </a:rPr>
              <a:t> </a:t>
            </a:r>
            <a:r>
              <a:rPr lang="en-US" dirty="0" err="1">
                <a:latin typeface="Calibri"/>
                <a:ea typeface="Calibri"/>
                <a:cs typeface="Calibri"/>
              </a:rPr>
              <a:t>oversætte</a:t>
            </a:r>
            <a:r>
              <a:rPr lang="en-US" dirty="0">
                <a:latin typeface="Calibri"/>
                <a:ea typeface="Calibri"/>
                <a:cs typeface="Calibri"/>
              </a:rPr>
              <a:t> </a:t>
            </a:r>
            <a:r>
              <a:rPr lang="en-US" dirty="0" err="1">
                <a:latin typeface="Calibri"/>
                <a:ea typeface="Calibri"/>
                <a:cs typeface="Calibri"/>
              </a:rPr>
              <a:t>til</a:t>
            </a:r>
            <a:r>
              <a:rPr lang="en-US" dirty="0">
                <a:latin typeface="Calibri"/>
                <a:ea typeface="Calibri"/>
                <a:cs typeface="Calibri"/>
              </a:rPr>
              <a:t>/</a:t>
            </a:r>
            <a:r>
              <a:rPr lang="en-US" dirty="0" err="1">
                <a:latin typeface="Calibri"/>
                <a:ea typeface="Calibri"/>
                <a:cs typeface="Calibri"/>
              </a:rPr>
              <a:t>fra</a:t>
            </a:r>
            <a:r>
              <a:rPr lang="en-US" dirty="0">
                <a:latin typeface="Calibri"/>
                <a:ea typeface="Calibri"/>
                <a:cs typeface="Calibri"/>
              </a:rPr>
              <a:t> </a:t>
            </a:r>
            <a:r>
              <a:rPr lang="en-US" dirty="0" err="1">
                <a:latin typeface="Calibri"/>
                <a:ea typeface="Calibri"/>
                <a:cs typeface="Calibri"/>
              </a:rPr>
              <a:t>mig</a:t>
            </a:r>
            <a:r>
              <a:rPr lang="en-US" dirty="0">
                <a:latin typeface="Calibri"/>
                <a:ea typeface="Calibri"/>
                <a:cs typeface="Calibri"/>
              </a:rPr>
              <a:t> </a:t>
            </a:r>
            <a:r>
              <a:rPr lang="en-US" dirty="0" err="1">
                <a:latin typeface="Calibri"/>
                <a:ea typeface="Calibri"/>
                <a:cs typeface="Calibri"/>
              </a:rPr>
              <a:t>selv</a:t>
            </a:r>
            <a:r>
              <a:rPr lang="en-US" dirty="0">
                <a:latin typeface="Calibri"/>
                <a:ea typeface="Calibri"/>
                <a:cs typeface="Calibri"/>
              </a:rPr>
              <a:t>.</a:t>
            </a:r>
          </a:p>
          <a:p>
            <a:r>
              <a:rPr lang="en-US" dirty="0">
                <a:latin typeface="Calibri"/>
                <a:ea typeface="Calibri"/>
                <a:cs typeface="Calibri"/>
              </a:rPr>
              <a:t>Dette </a:t>
            </a:r>
            <a:r>
              <a:rPr lang="en-US" dirty="0" err="1">
                <a:latin typeface="Calibri"/>
                <a:ea typeface="Calibri"/>
                <a:cs typeface="Calibri"/>
              </a:rPr>
              <a:t>vokser</a:t>
            </a:r>
            <a:r>
              <a:rPr lang="en-US" dirty="0">
                <a:latin typeface="Calibri"/>
                <a:ea typeface="Calibri"/>
                <a:cs typeface="Calibri"/>
              </a:rPr>
              <a:t> I takt med at der </a:t>
            </a:r>
            <a:r>
              <a:rPr lang="en-US" dirty="0" err="1">
                <a:latin typeface="Calibri"/>
                <a:ea typeface="Calibri"/>
                <a:cs typeface="Calibri"/>
              </a:rPr>
              <a:t>kommer</a:t>
            </a:r>
            <a:r>
              <a:rPr lang="en-US" dirty="0">
                <a:latin typeface="Calibri"/>
                <a:ea typeface="Calibri"/>
                <a:cs typeface="Calibri"/>
              </a:rPr>
              <a:t> </a:t>
            </a:r>
            <a:r>
              <a:rPr lang="en-US" dirty="0" err="1">
                <a:latin typeface="Calibri"/>
                <a:ea typeface="Calibri"/>
                <a:cs typeface="Calibri"/>
              </a:rPr>
              <a:t>flere</a:t>
            </a:r>
            <a:r>
              <a:rPr lang="en-US" dirty="0">
                <a:latin typeface="Calibri"/>
                <a:ea typeface="Calibri"/>
                <a:cs typeface="Calibri"/>
              </a:rPr>
              <a:t> </a:t>
            </a:r>
            <a:r>
              <a:rPr lang="en-US" dirty="0" err="1">
                <a:latin typeface="Calibri"/>
                <a:ea typeface="Calibri"/>
                <a:cs typeface="Calibri"/>
              </a:rPr>
              <a:t>krav</a:t>
            </a:r>
            <a:r>
              <a:rPr lang="en-US" dirty="0">
                <a:latin typeface="Calibri"/>
                <a:ea typeface="Calibri"/>
                <a:cs typeface="Calibri"/>
              </a:rPr>
              <a:t>/</a:t>
            </a:r>
            <a:r>
              <a:rPr lang="en-US" dirty="0" err="1">
                <a:latin typeface="Calibri"/>
                <a:ea typeface="Calibri"/>
                <a:cs typeface="Calibri"/>
              </a:rPr>
              <a:t>systemer</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73</a:t>
            </a:fld>
            <a:endParaRPr lang="en-GB"/>
          </a:p>
        </p:txBody>
      </p:sp>
    </p:spTree>
    <p:extLst>
      <p:ext uri="{BB962C8B-B14F-4D97-AF65-F5344CB8AC3E}">
        <p14:creationId xmlns:p14="http://schemas.microsoft.com/office/powerpoint/2010/main" val="3851496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a:t>Rettelser</a:t>
            </a:r>
            <a:r>
              <a:rPr lang="en-GB" dirty="0"/>
              <a:t> og nye data er </a:t>
            </a:r>
            <a:r>
              <a:rPr lang="en-GB" dirty="0" err="1"/>
              <a:t>så</a:t>
            </a:r>
            <a:r>
              <a:rPr lang="en-GB" dirty="0"/>
              <a:t> </a:t>
            </a:r>
            <a:r>
              <a:rPr lang="en-GB" dirty="0" err="1"/>
              <a:t>ikke</a:t>
            </a:r>
            <a:r>
              <a:rPr lang="en-GB" dirty="0"/>
              <a:t> </a:t>
            </a:r>
            <a:r>
              <a:rPr lang="en-GB" dirty="0" err="1"/>
              <a:t>synkroniseret</a:t>
            </a:r>
            <a:r>
              <a:rPr lang="en-GB" dirty="0"/>
              <a:t> </a:t>
            </a:r>
            <a:r>
              <a:rPr lang="en-GB" dirty="0" err="1"/>
              <a:t>længere</a:t>
            </a:r>
            <a:r>
              <a:rPr lang="en-GB" dirty="0"/>
              <a:t>. </a:t>
            </a:r>
            <a:r>
              <a:rPr lang="en-GB" dirty="0" err="1"/>
              <a:t>Alternativet</a:t>
            </a:r>
            <a:r>
              <a:rPr lang="en-GB" dirty="0"/>
              <a:t> er at vi </a:t>
            </a:r>
            <a:r>
              <a:rPr lang="en-GB" dirty="0" err="1"/>
              <a:t>selv</a:t>
            </a:r>
            <a:r>
              <a:rPr lang="en-GB" dirty="0"/>
              <a:t> </a:t>
            </a:r>
            <a:r>
              <a:rPr lang="en-GB" dirty="0" err="1"/>
              <a:t>skal</a:t>
            </a:r>
            <a:r>
              <a:rPr lang="en-GB" dirty="0"/>
              <a:t> </a:t>
            </a:r>
            <a:r>
              <a:rPr lang="en-GB" dirty="0" err="1"/>
              <a:t>kommunikere</a:t>
            </a:r>
            <a:r>
              <a:rPr lang="en-GB" dirty="0"/>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21</a:t>
            </a:fld>
            <a:endParaRPr lang="en-GB"/>
          </a:p>
        </p:txBody>
      </p:sp>
    </p:spTree>
    <p:extLst>
      <p:ext uri="{BB962C8B-B14F-4D97-AF65-F5344CB8AC3E}">
        <p14:creationId xmlns:p14="http://schemas.microsoft.com/office/powerpoint/2010/main" val="4260260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74</a:t>
            </a:fld>
            <a:endParaRPr lang="en-GB"/>
          </a:p>
        </p:txBody>
      </p:sp>
    </p:spTree>
    <p:extLst>
      <p:ext uri="{BB962C8B-B14F-4D97-AF65-F5344CB8AC3E}">
        <p14:creationId xmlns:p14="http://schemas.microsoft.com/office/powerpoint/2010/main" val="260180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ea typeface="Calibri"/>
                <a:cs typeface="Calibri"/>
              </a:rPr>
              <a:t>Hvor</a:t>
            </a:r>
            <a:r>
              <a:rPr lang="en-US" dirty="0">
                <a:latin typeface="Calibri"/>
                <a:ea typeface="Calibri"/>
                <a:cs typeface="Calibri"/>
              </a:rPr>
              <a:t> er </a:t>
            </a:r>
            <a:r>
              <a:rPr lang="en-US" dirty="0" err="1">
                <a:latin typeface="Calibri"/>
                <a:ea typeface="Calibri"/>
                <a:cs typeface="Calibri"/>
              </a:rPr>
              <a:t>værdien</a:t>
            </a:r>
            <a:r>
              <a:rPr lang="en-US" dirty="0">
                <a:latin typeface="Calibri"/>
                <a:ea typeface="Calibri"/>
                <a:cs typeface="Calibri"/>
              </a:rPr>
              <a:t> </a:t>
            </a:r>
            <a:r>
              <a:rPr lang="en-US" dirty="0" err="1">
                <a:latin typeface="Calibri"/>
                <a:ea typeface="Calibri"/>
                <a:cs typeface="Calibri"/>
              </a:rPr>
              <a:t>henne</a:t>
            </a:r>
            <a:r>
              <a:rPr lang="en-US" dirty="0">
                <a:latin typeface="Calibri"/>
                <a:ea typeface="Calibri"/>
                <a:cs typeface="Calibri"/>
              </a:rPr>
              <a:t>?</a:t>
            </a:r>
          </a:p>
          <a:p>
            <a:r>
              <a:rPr lang="en-US" dirty="0" err="1">
                <a:latin typeface="Calibri"/>
                <a:ea typeface="Calibri"/>
                <a:cs typeface="Calibri"/>
              </a:rPr>
              <a:t>Hvad</a:t>
            </a:r>
            <a:r>
              <a:rPr lang="en-US" dirty="0">
                <a:latin typeface="Calibri"/>
                <a:ea typeface="Calibri"/>
                <a:cs typeface="Calibri"/>
              </a:rPr>
              <a:t> </a:t>
            </a:r>
            <a:r>
              <a:rPr lang="en-US" dirty="0" err="1">
                <a:latin typeface="Calibri"/>
                <a:ea typeface="Calibri"/>
                <a:cs typeface="Calibri"/>
              </a:rPr>
              <a:t>gør</a:t>
            </a:r>
            <a:r>
              <a:rPr lang="en-US" dirty="0">
                <a:latin typeface="Calibri"/>
                <a:ea typeface="Calibri"/>
                <a:cs typeface="Calibri"/>
              </a:rPr>
              <a:t> man </a:t>
            </a:r>
            <a:r>
              <a:rPr lang="en-US" dirty="0" err="1">
                <a:latin typeface="Calibri"/>
                <a:ea typeface="Calibri"/>
                <a:cs typeface="Calibri"/>
              </a:rPr>
              <a:t>hvis</a:t>
            </a:r>
            <a:r>
              <a:rPr lang="en-US" dirty="0">
                <a:latin typeface="Calibri"/>
                <a:ea typeface="Calibri"/>
                <a:cs typeface="Calibri"/>
              </a:rPr>
              <a:t> man </a:t>
            </a:r>
            <a:r>
              <a:rPr lang="en-US" dirty="0" err="1">
                <a:latin typeface="Calibri"/>
                <a:ea typeface="Calibri"/>
                <a:cs typeface="Calibri"/>
              </a:rPr>
              <a:t>vil</a:t>
            </a:r>
            <a:r>
              <a:rPr lang="en-US" dirty="0">
                <a:latin typeface="Calibri"/>
                <a:ea typeface="Calibri"/>
                <a:cs typeface="Calibri"/>
              </a:rPr>
              <a:t> </a:t>
            </a:r>
            <a:r>
              <a:rPr lang="en-US" dirty="0" err="1">
                <a:latin typeface="Calibri"/>
                <a:ea typeface="Calibri"/>
                <a:cs typeface="Calibri"/>
              </a:rPr>
              <a:t>skifte</a:t>
            </a:r>
            <a:r>
              <a:rPr lang="en-US" dirty="0">
                <a:latin typeface="Calibri"/>
                <a:ea typeface="Calibri"/>
                <a:cs typeface="Calibri"/>
              </a:rPr>
              <a:t> </a:t>
            </a:r>
            <a:r>
              <a:rPr lang="en-US" dirty="0" err="1">
                <a:latin typeface="Calibri"/>
                <a:ea typeface="Calibri"/>
                <a:cs typeface="Calibri"/>
              </a:rPr>
              <a:t>leverandør</a:t>
            </a:r>
            <a:r>
              <a:rPr lang="en-US" dirty="0">
                <a:latin typeface="Calibri"/>
                <a:ea typeface="Calibri"/>
                <a:cs typeface="Calibri"/>
              </a:rPr>
              <a:t> </a:t>
            </a:r>
            <a:r>
              <a:rPr lang="en-US" dirty="0" err="1">
                <a:latin typeface="Calibri"/>
                <a:ea typeface="Calibri"/>
                <a:cs typeface="Calibri"/>
              </a:rPr>
              <a:t>af</a:t>
            </a:r>
            <a:r>
              <a:rPr lang="en-US" dirty="0">
                <a:latin typeface="Calibri"/>
                <a:ea typeface="Calibri"/>
                <a:cs typeface="Calibri"/>
              </a:rPr>
              <a:t> et </a:t>
            </a:r>
            <a:r>
              <a:rPr lang="en-US" dirty="0" err="1">
                <a:latin typeface="Calibri"/>
                <a:ea typeface="Calibri"/>
                <a:cs typeface="Calibri"/>
              </a:rPr>
              <a:t>enkelt</a:t>
            </a:r>
            <a:r>
              <a:rPr lang="en-US" dirty="0">
                <a:latin typeface="Calibri"/>
                <a:ea typeface="Calibri"/>
                <a:cs typeface="Calibri"/>
              </a:rPr>
              <a:t> system.</a:t>
            </a:r>
          </a:p>
          <a:p>
            <a:r>
              <a:rPr lang="en-US" dirty="0" err="1">
                <a:latin typeface="Calibri"/>
                <a:ea typeface="Calibri"/>
                <a:cs typeface="Calibri"/>
              </a:rPr>
              <a:t>Værdien</a:t>
            </a:r>
            <a:r>
              <a:rPr lang="en-US" dirty="0">
                <a:latin typeface="Calibri"/>
                <a:ea typeface="Calibri"/>
                <a:cs typeface="Calibri"/>
              </a:rPr>
              <a:t> ligger I "</a:t>
            </a:r>
            <a:r>
              <a:rPr lang="en-US" dirty="0" err="1">
                <a:latin typeface="Calibri"/>
                <a:ea typeface="Calibri"/>
                <a:cs typeface="Calibri"/>
              </a:rPr>
              <a:t>logikken</a:t>
            </a:r>
            <a:r>
              <a:rPr lang="en-US" dirty="0">
                <a:latin typeface="Calibri"/>
                <a:ea typeface="Calibri"/>
                <a:cs typeface="Calibri"/>
              </a:rPr>
              <a:t>" I </a:t>
            </a:r>
            <a:r>
              <a:rPr lang="en-US" dirty="0" err="1">
                <a:latin typeface="Calibri"/>
                <a:ea typeface="Calibri"/>
                <a:cs typeface="Calibri"/>
              </a:rPr>
              <a:t>netværket</a:t>
            </a:r>
            <a:r>
              <a:rPr lang="en-US" dirty="0">
                <a:latin typeface="Calibri"/>
                <a:ea typeface="Calibri"/>
                <a:cs typeface="Calibri"/>
              </a:rPr>
              <a:t> </a:t>
            </a:r>
            <a:r>
              <a:rPr lang="en-US" dirty="0" err="1">
                <a:latin typeface="Calibri"/>
                <a:ea typeface="Calibri"/>
                <a:cs typeface="Calibri"/>
              </a:rPr>
              <a:t>mellem</a:t>
            </a:r>
            <a:r>
              <a:rPr lang="en-US" dirty="0">
                <a:latin typeface="Calibri"/>
                <a:ea typeface="Calibri"/>
                <a:cs typeface="Calibri"/>
              </a:rPr>
              <a:t> </a:t>
            </a:r>
            <a:r>
              <a:rPr lang="en-US" dirty="0" err="1">
                <a:latin typeface="Calibri"/>
                <a:ea typeface="Calibri"/>
                <a:cs typeface="Calibri"/>
              </a:rPr>
              <a:t>applikationerne</a:t>
            </a:r>
            <a:r>
              <a:rPr lang="en-US" dirty="0">
                <a:latin typeface="Calibri"/>
                <a:ea typeface="Calibri"/>
                <a:cs typeface="Calibri"/>
              </a:rPr>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75</a:t>
            </a:fld>
            <a:endParaRPr lang="en-GB"/>
          </a:p>
        </p:txBody>
      </p:sp>
    </p:spTree>
    <p:extLst>
      <p:ext uri="{BB962C8B-B14F-4D97-AF65-F5344CB8AC3E}">
        <p14:creationId xmlns:p14="http://schemas.microsoft.com/office/powerpoint/2010/main" val="158015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err="1">
                <a:latin typeface="Calibri"/>
                <a:ea typeface="Calibri"/>
                <a:cs typeface="Calibri"/>
              </a:rPr>
              <a:t>Når</a:t>
            </a:r>
            <a:r>
              <a:rPr lang="en-US" dirty="0">
                <a:latin typeface="Calibri"/>
                <a:ea typeface="Calibri"/>
                <a:cs typeface="Calibri"/>
              </a:rPr>
              <a:t> man </a:t>
            </a:r>
            <a:r>
              <a:rPr lang="en-US" err="1">
                <a:latin typeface="Calibri"/>
                <a:ea typeface="Calibri"/>
                <a:cs typeface="Calibri"/>
              </a:rPr>
              <a:t>udskifter</a:t>
            </a:r>
            <a:r>
              <a:rPr lang="en-US" dirty="0">
                <a:latin typeface="Calibri"/>
                <a:ea typeface="Calibri"/>
                <a:cs typeface="Calibri"/>
              </a:rPr>
              <a:t> </a:t>
            </a:r>
            <a:r>
              <a:rPr lang="en-US" err="1">
                <a:latin typeface="Calibri"/>
                <a:ea typeface="Calibri"/>
                <a:cs typeface="Calibri"/>
              </a:rPr>
              <a:t>en</a:t>
            </a:r>
            <a:r>
              <a:rPr lang="en-US" dirty="0">
                <a:latin typeface="Calibri"/>
                <a:ea typeface="Calibri"/>
                <a:cs typeface="Calibri"/>
              </a:rPr>
              <a:t> </a:t>
            </a:r>
            <a:r>
              <a:rPr lang="en-US" err="1">
                <a:latin typeface="Calibri"/>
                <a:ea typeface="Calibri"/>
                <a:cs typeface="Calibri"/>
              </a:rPr>
              <a:t>applikation</a:t>
            </a:r>
            <a:r>
              <a:rPr lang="en-US" dirty="0">
                <a:latin typeface="Calibri"/>
                <a:ea typeface="Calibri"/>
                <a:cs typeface="Calibri"/>
              </a:rPr>
              <a:t>, </a:t>
            </a:r>
            <a:r>
              <a:rPr lang="en-US" err="1">
                <a:latin typeface="Calibri"/>
                <a:ea typeface="Calibri"/>
                <a:cs typeface="Calibri"/>
              </a:rPr>
              <a:t>bliver</a:t>
            </a:r>
            <a:r>
              <a:rPr lang="en-US" dirty="0">
                <a:latin typeface="Calibri"/>
                <a:ea typeface="Calibri"/>
                <a:cs typeface="Calibri"/>
              </a:rPr>
              <a:t> det mere </a:t>
            </a:r>
            <a:r>
              <a:rPr lang="en-US" err="1">
                <a:latin typeface="Calibri"/>
                <a:ea typeface="Calibri"/>
                <a:cs typeface="Calibri"/>
              </a:rPr>
              <a:t>vigtigt</a:t>
            </a:r>
            <a:r>
              <a:rPr lang="en-US" dirty="0">
                <a:latin typeface="Calibri"/>
                <a:ea typeface="Calibri"/>
                <a:cs typeface="Calibri"/>
              </a:rPr>
              <a:t> at </a:t>
            </a:r>
            <a:r>
              <a:rPr lang="en-US" err="1">
                <a:latin typeface="Calibri"/>
                <a:ea typeface="Calibri"/>
                <a:cs typeface="Calibri"/>
              </a:rPr>
              <a:t>kigge</a:t>
            </a:r>
            <a:r>
              <a:rPr lang="en-US" dirty="0">
                <a:latin typeface="Calibri"/>
                <a:ea typeface="Calibri"/>
                <a:cs typeface="Calibri"/>
              </a:rPr>
              <a:t> </a:t>
            </a:r>
            <a:r>
              <a:rPr lang="en-US" err="1">
                <a:latin typeface="Calibri"/>
                <a:ea typeface="Calibri"/>
                <a:cs typeface="Calibri"/>
              </a:rPr>
              <a:t>på</a:t>
            </a:r>
            <a:r>
              <a:rPr lang="en-US" dirty="0">
                <a:latin typeface="Calibri"/>
                <a:ea typeface="Calibri"/>
                <a:cs typeface="Calibri"/>
              </a:rPr>
              <a:t> om den </a:t>
            </a:r>
            <a:r>
              <a:rPr lang="en-US" err="1">
                <a:latin typeface="Calibri"/>
                <a:ea typeface="Calibri"/>
                <a:cs typeface="Calibri"/>
              </a:rPr>
              <a:t>har</a:t>
            </a:r>
            <a:r>
              <a:rPr lang="en-US" dirty="0">
                <a:latin typeface="Calibri"/>
                <a:ea typeface="Calibri"/>
                <a:cs typeface="Calibri"/>
              </a:rPr>
              <a:t> </a:t>
            </a:r>
            <a:r>
              <a:rPr lang="en-US" err="1">
                <a:latin typeface="Calibri"/>
                <a:ea typeface="Calibri"/>
                <a:cs typeface="Calibri"/>
              </a:rPr>
              <a:t>samme</a:t>
            </a:r>
            <a:r>
              <a:rPr lang="en-US" dirty="0">
                <a:latin typeface="Calibri"/>
                <a:ea typeface="Calibri"/>
                <a:cs typeface="Calibri"/>
              </a:rPr>
              <a:t> "</a:t>
            </a:r>
            <a:r>
              <a:rPr lang="en-US" err="1">
                <a:latin typeface="Calibri"/>
                <a:ea typeface="Calibri"/>
                <a:cs typeface="Calibri"/>
              </a:rPr>
              <a:t>håndtag</a:t>
            </a:r>
            <a:r>
              <a:rPr lang="en-US" dirty="0">
                <a:latin typeface="Calibri"/>
                <a:ea typeface="Calibri"/>
                <a:cs typeface="Calibri"/>
              </a:rPr>
              <a:t>" at </a:t>
            </a:r>
            <a:r>
              <a:rPr lang="en-US" err="1">
                <a:latin typeface="Calibri"/>
                <a:ea typeface="Calibri"/>
                <a:cs typeface="Calibri"/>
              </a:rPr>
              <a:t>tage</a:t>
            </a:r>
            <a:r>
              <a:rPr lang="en-US" dirty="0">
                <a:latin typeface="Calibri"/>
                <a:ea typeface="Calibri"/>
                <a:cs typeface="Calibri"/>
              </a:rPr>
              <a:t> fat </a:t>
            </a:r>
            <a:r>
              <a:rPr lang="en-US" err="1">
                <a:latin typeface="Calibri"/>
                <a:ea typeface="Calibri"/>
                <a:cs typeface="Calibri"/>
              </a:rPr>
              <a:t>i</a:t>
            </a:r>
            <a:r>
              <a:rPr lang="en-US" dirty="0">
                <a:latin typeface="Calibri"/>
                <a:ea typeface="Calibri"/>
                <a:cs typeface="Calibri"/>
              </a:rPr>
              <a:t> for at </a:t>
            </a:r>
            <a:r>
              <a:rPr lang="en-US" err="1">
                <a:latin typeface="Calibri"/>
                <a:ea typeface="Calibri"/>
                <a:cs typeface="Calibri"/>
              </a:rPr>
              <a:t>skabe</a:t>
            </a:r>
            <a:r>
              <a:rPr lang="en-US" dirty="0">
                <a:latin typeface="Calibri"/>
                <a:ea typeface="Calibri"/>
                <a:cs typeface="Calibri"/>
              </a:rPr>
              <a:t> </a:t>
            </a:r>
            <a:r>
              <a:rPr lang="en-US" err="1">
                <a:latin typeface="Calibri"/>
                <a:ea typeface="Calibri"/>
                <a:cs typeface="Calibri"/>
              </a:rPr>
              <a:t>integrationerne</a:t>
            </a:r>
            <a:r>
              <a:rPr lang="en-US" dirty="0">
                <a:latin typeface="Calibri"/>
                <a:ea typeface="Calibri"/>
                <a:cs typeface="Calibri"/>
              </a:rPr>
              <a:t> </a:t>
            </a:r>
            <a:r>
              <a:rPr lang="en-US" err="1">
                <a:latin typeface="Calibri"/>
                <a:ea typeface="Calibri"/>
                <a:cs typeface="Calibri"/>
              </a:rPr>
              <a:t>og</a:t>
            </a:r>
            <a:r>
              <a:rPr lang="en-US" dirty="0">
                <a:latin typeface="Calibri"/>
                <a:ea typeface="Calibri"/>
                <a:cs typeface="Calibri"/>
              </a:rPr>
              <a:t> </a:t>
            </a:r>
            <a:r>
              <a:rPr lang="en-US" err="1">
                <a:latin typeface="Calibri"/>
                <a:ea typeface="Calibri"/>
                <a:cs typeface="Calibri"/>
              </a:rPr>
              <a:t>sikre</a:t>
            </a:r>
            <a:r>
              <a:rPr lang="en-US" dirty="0">
                <a:latin typeface="Calibri"/>
                <a:ea typeface="Calibri"/>
                <a:cs typeface="Calibri"/>
              </a:rPr>
              <a:t> at </a:t>
            </a:r>
            <a:r>
              <a:rPr lang="en-US" err="1">
                <a:latin typeface="Calibri"/>
                <a:ea typeface="Calibri"/>
                <a:cs typeface="Calibri"/>
              </a:rPr>
              <a:t>værdien</a:t>
            </a:r>
            <a:r>
              <a:rPr lang="en-US" dirty="0">
                <a:latin typeface="Calibri"/>
                <a:ea typeface="Calibri"/>
                <a:cs typeface="Calibri"/>
              </a:rPr>
              <a:t> I centrum (det </a:t>
            </a:r>
            <a:r>
              <a:rPr lang="en-US" err="1">
                <a:latin typeface="Calibri"/>
                <a:ea typeface="Calibri"/>
                <a:cs typeface="Calibri"/>
              </a:rPr>
              <a:t>gule</a:t>
            </a:r>
            <a:r>
              <a:rPr lang="en-US" dirty="0">
                <a:latin typeface="Calibri"/>
                <a:ea typeface="Calibri"/>
                <a:cs typeface="Calibri"/>
              </a:rPr>
              <a:t>) </a:t>
            </a:r>
            <a:r>
              <a:rPr lang="en-US" err="1">
                <a:latin typeface="Calibri"/>
                <a:ea typeface="Calibri"/>
                <a:cs typeface="Calibri"/>
              </a:rPr>
              <a:t>stadig</a:t>
            </a:r>
            <a:r>
              <a:rPr lang="en-US" dirty="0">
                <a:latin typeface="Calibri"/>
                <a:ea typeface="Calibri"/>
                <a:cs typeface="Calibri"/>
              </a:rPr>
              <a:t> </a:t>
            </a:r>
            <a:r>
              <a:rPr lang="en-US" err="1">
                <a:latin typeface="Calibri"/>
                <a:ea typeface="Calibri"/>
                <a:cs typeface="Calibri"/>
              </a:rPr>
              <a:t>skabe</a:t>
            </a:r>
            <a:r>
              <a:rPr lang="en-US" dirty="0">
                <a:latin typeface="Calibri"/>
                <a:ea typeface="Calibri"/>
                <a:cs typeface="Calibri"/>
              </a:rPr>
              <a:t> </a:t>
            </a:r>
            <a:r>
              <a:rPr lang="en-US" err="1">
                <a:latin typeface="Calibri"/>
                <a:ea typeface="Calibri"/>
                <a:cs typeface="Calibri"/>
              </a:rPr>
              <a:t>lige</a:t>
            </a:r>
            <a:r>
              <a:rPr lang="en-US" dirty="0">
                <a:latin typeface="Calibri"/>
                <a:ea typeface="Calibri"/>
                <a:cs typeface="Calibri"/>
              </a:rPr>
              <a:t> </a:t>
            </a:r>
            <a:r>
              <a:rPr lang="en-US" err="1">
                <a:latin typeface="Calibri"/>
                <a:ea typeface="Calibri"/>
                <a:cs typeface="Calibri"/>
              </a:rPr>
              <a:t>stor</a:t>
            </a:r>
            <a:r>
              <a:rPr lang="en-US" dirty="0">
                <a:latin typeface="Calibri"/>
                <a:ea typeface="Calibri"/>
                <a:cs typeface="Calibri"/>
              </a:rPr>
              <a:t> </a:t>
            </a:r>
            <a:r>
              <a:rPr lang="en-US" err="1">
                <a:latin typeface="Calibri"/>
                <a:ea typeface="Calibri"/>
                <a:cs typeface="Calibri"/>
              </a:rPr>
              <a:t>værdi</a:t>
            </a:r>
            <a:r>
              <a:rPr lang="en-US" dirty="0">
                <a:latin typeface="Calibri"/>
                <a:ea typeface="Calibri"/>
                <a:cs typeface="Calibri"/>
              </a:rPr>
              <a:t>.</a:t>
            </a:r>
          </a:p>
          <a:p>
            <a:r>
              <a:rPr lang="da-DK" dirty="0">
                <a:latin typeface="Arial"/>
                <a:ea typeface="Calibri"/>
                <a:cs typeface="Arial"/>
              </a:rPr>
              <a:t>Det er ikke den enkelte applikation som nødvendigvis giver værdien, men det ligger lige så meget i samspillet – applikationerne kan "alle købe" (konkurrencemæssige fordele gælder ikke i det offentlige på samme måde som i en privat virksomhed)</a:t>
            </a:r>
            <a:endParaRPr lang="en-US" dirty="0">
              <a:latin typeface="Calibri"/>
              <a:ea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76</a:t>
            </a:fld>
            <a:endParaRPr lang="en-GB"/>
          </a:p>
        </p:txBody>
      </p:sp>
    </p:spTree>
    <p:extLst>
      <p:ext uri="{BB962C8B-B14F-4D97-AF65-F5344CB8AC3E}">
        <p14:creationId xmlns:p14="http://schemas.microsoft.com/office/powerpoint/2010/main" val="62251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77</a:t>
            </a:fld>
            <a:endParaRPr lang="en-GB"/>
          </a:p>
        </p:txBody>
      </p:sp>
    </p:spTree>
    <p:extLst>
      <p:ext uri="{BB962C8B-B14F-4D97-AF65-F5344CB8AC3E}">
        <p14:creationId xmlns:p14="http://schemas.microsoft.com/office/powerpoint/2010/main" val="2796122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80</a:t>
            </a:fld>
            <a:endParaRPr lang="en-GB"/>
          </a:p>
        </p:txBody>
      </p:sp>
    </p:spTree>
    <p:extLst>
      <p:ext uri="{BB962C8B-B14F-4D97-AF65-F5344CB8AC3E}">
        <p14:creationId xmlns:p14="http://schemas.microsoft.com/office/powerpoint/2010/main" val="835089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A16CFAD1-D197-4A88-B173-A6412E995EE5}" type="slidenum">
              <a:rPr lang="en-GB" smtClean="0"/>
              <a:pPr/>
              <a:t>81</a:t>
            </a:fld>
            <a:endParaRPr lang="en-GB"/>
          </a:p>
        </p:txBody>
      </p:sp>
    </p:spTree>
    <p:extLst>
      <p:ext uri="{BB962C8B-B14F-4D97-AF65-F5344CB8AC3E}">
        <p14:creationId xmlns:p14="http://schemas.microsoft.com/office/powerpoint/2010/main" val="2166900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cs typeface="Calibri"/>
              </a:rPr>
              <a:t>Hvad</a:t>
            </a:r>
            <a:r>
              <a:rPr lang="en-US" dirty="0">
                <a:latin typeface="Calibri"/>
                <a:cs typeface="Calibri"/>
              </a:rPr>
              <a:t> er der </a:t>
            </a:r>
            <a:r>
              <a:rPr lang="en-US" dirty="0" err="1">
                <a:latin typeface="Calibri"/>
                <a:cs typeface="Calibri"/>
              </a:rPr>
              <a:t>indeni</a:t>
            </a:r>
            <a:r>
              <a:rPr lang="en-US" dirty="0">
                <a:latin typeface="Calibri"/>
                <a:cs typeface="Calibri"/>
              </a:rPr>
              <a:t>? XML/JSON </a:t>
            </a:r>
            <a:r>
              <a:rPr lang="en-US" dirty="0" err="1">
                <a:latin typeface="Calibri"/>
                <a:cs typeface="Calibri"/>
              </a:rPr>
              <a:t>eller</a:t>
            </a:r>
            <a:r>
              <a:rPr lang="en-US" dirty="0">
                <a:latin typeface="Calibri"/>
                <a:cs typeface="Calibri"/>
              </a:rPr>
              <a:t> </a:t>
            </a:r>
            <a:r>
              <a:rPr lang="en-US" dirty="0" err="1">
                <a:latin typeface="Calibri"/>
                <a:cs typeface="Calibri"/>
              </a:rPr>
              <a:t>noget</a:t>
            </a:r>
            <a:r>
              <a:rPr lang="en-US" dirty="0">
                <a:latin typeface="Calibri"/>
                <a:cs typeface="Calibri"/>
              </a:rPr>
              <a:t> </a:t>
            </a:r>
            <a:r>
              <a:rPr lang="en-US" dirty="0" err="1">
                <a:latin typeface="Calibri"/>
                <a:cs typeface="Calibri"/>
              </a:rPr>
              <a:t>andet</a:t>
            </a:r>
            <a:r>
              <a:rPr lang="en-US" dirty="0">
                <a:latin typeface="Calibri"/>
                <a:cs typeface="Calibri"/>
              </a:rPr>
              <a:t> vi </a:t>
            </a:r>
            <a:r>
              <a:rPr lang="en-US" dirty="0" err="1">
                <a:latin typeface="Calibri"/>
                <a:cs typeface="Calibri"/>
              </a:rPr>
              <a:t>har</a:t>
            </a:r>
            <a:r>
              <a:rPr lang="en-US" dirty="0">
                <a:latin typeface="Calibri"/>
                <a:cs typeface="Calibri"/>
              </a:rPr>
              <a:t> </a:t>
            </a:r>
            <a:r>
              <a:rPr lang="en-US" dirty="0" err="1">
                <a:latin typeface="Calibri"/>
                <a:cs typeface="Calibri"/>
              </a:rPr>
              <a:t>aftalt</a:t>
            </a:r>
            <a:r>
              <a:rPr lang="en-US" dirty="0">
                <a:latin typeface="Calibri"/>
                <a:cs typeface="Calibri"/>
              </a:rPr>
              <a:t>.</a:t>
            </a:r>
          </a:p>
          <a:p>
            <a:endParaRPr lang="en-US" dirty="0">
              <a:latin typeface="Calibri"/>
              <a:cs typeface="Calibri"/>
            </a:endParaRPr>
          </a:p>
          <a:p>
            <a:r>
              <a:rPr lang="en-US" dirty="0" err="1">
                <a:latin typeface="Calibri"/>
                <a:cs typeface="Calibri"/>
              </a:rPr>
              <a:t>Øvelse</a:t>
            </a:r>
            <a:r>
              <a:rPr lang="en-US" dirty="0">
                <a:latin typeface="Calibri"/>
                <a:cs typeface="Calibri"/>
              </a:rPr>
              <a:t> med Post-It.</a:t>
            </a:r>
            <a:endParaRPr lang="en-US" dirty="0"/>
          </a:p>
          <a:p>
            <a:r>
              <a:rPr lang="en-US" dirty="0">
                <a:latin typeface="Calibri"/>
                <a:cs typeface="Calibri"/>
              </a:rPr>
              <a:t>En </a:t>
            </a:r>
            <a:r>
              <a:rPr lang="en-US" dirty="0" err="1">
                <a:latin typeface="Calibri"/>
                <a:cs typeface="Calibri"/>
              </a:rPr>
              <a:t>deltager</a:t>
            </a:r>
            <a:r>
              <a:rPr lang="en-US" dirty="0">
                <a:latin typeface="Calibri"/>
                <a:cs typeface="Calibri"/>
              </a:rPr>
              <a:t> </a:t>
            </a:r>
            <a:r>
              <a:rPr lang="en-US" dirty="0" err="1">
                <a:latin typeface="Calibri"/>
                <a:cs typeface="Calibri"/>
              </a:rPr>
              <a:t>skal</a:t>
            </a:r>
            <a:r>
              <a:rPr lang="en-US" dirty="0">
                <a:latin typeface="Calibri"/>
                <a:cs typeface="Calibri"/>
              </a:rPr>
              <a:t> </a:t>
            </a:r>
            <a:r>
              <a:rPr lang="en-US" dirty="0" err="1">
                <a:latin typeface="Calibri"/>
                <a:cs typeface="Calibri"/>
              </a:rPr>
              <a:t>tage</a:t>
            </a:r>
            <a:r>
              <a:rPr lang="en-US" dirty="0">
                <a:latin typeface="Calibri"/>
                <a:cs typeface="Calibri"/>
              </a:rPr>
              <a:t> </a:t>
            </a:r>
            <a:r>
              <a:rPr lang="en-US" dirty="0" err="1">
                <a:latin typeface="Calibri"/>
                <a:cs typeface="Calibri"/>
              </a:rPr>
              <a:t>sedler</a:t>
            </a:r>
            <a:r>
              <a:rPr lang="en-US" dirty="0">
                <a:latin typeface="Calibri"/>
                <a:cs typeface="Calibri"/>
              </a:rPr>
              <a:t> </a:t>
            </a:r>
            <a:r>
              <a:rPr lang="en-US" dirty="0" err="1">
                <a:latin typeface="Calibri"/>
                <a:cs typeface="Calibri"/>
              </a:rPr>
              <a:t>fra</a:t>
            </a:r>
            <a:r>
              <a:rPr lang="en-US" dirty="0">
                <a:latin typeface="Calibri"/>
                <a:cs typeface="Calibri"/>
              </a:rPr>
              <a:t> et bord </a:t>
            </a:r>
            <a:r>
              <a:rPr lang="en-US" dirty="0" err="1">
                <a:latin typeface="Calibri"/>
                <a:cs typeface="Calibri"/>
              </a:rPr>
              <a:t>og</a:t>
            </a:r>
            <a:r>
              <a:rPr lang="en-US" dirty="0">
                <a:latin typeface="Calibri"/>
                <a:cs typeface="Calibri"/>
              </a:rPr>
              <a:t> </a:t>
            </a:r>
            <a:r>
              <a:rPr lang="en-US" dirty="0" err="1">
                <a:latin typeface="Calibri"/>
                <a:cs typeface="Calibri"/>
              </a:rPr>
              <a:t>gøre</a:t>
            </a:r>
            <a:r>
              <a:rPr lang="en-US" dirty="0">
                <a:latin typeface="Calibri"/>
                <a:cs typeface="Calibri"/>
              </a:rPr>
              <a:t> </a:t>
            </a:r>
            <a:r>
              <a:rPr lang="en-US" dirty="0" err="1">
                <a:latin typeface="Calibri"/>
                <a:cs typeface="Calibri"/>
              </a:rPr>
              <a:t>som</a:t>
            </a:r>
            <a:r>
              <a:rPr lang="en-US" dirty="0">
                <a:latin typeface="Calibri"/>
                <a:cs typeface="Calibri"/>
              </a:rPr>
              <a:t> der </a:t>
            </a:r>
            <a:r>
              <a:rPr lang="en-US" dirty="0" err="1">
                <a:latin typeface="Calibri"/>
                <a:cs typeface="Calibri"/>
              </a:rPr>
              <a:t>står</a:t>
            </a:r>
            <a:r>
              <a:rPr lang="en-US" dirty="0">
                <a:latin typeface="Calibri"/>
                <a:cs typeface="Calibri"/>
              </a:rPr>
              <a:t> </a:t>
            </a:r>
            <a:r>
              <a:rPr lang="en-US" dirty="0" err="1">
                <a:latin typeface="Calibri"/>
                <a:cs typeface="Calibri"/>
              </a:rPr>
              <a:t>derop</a:t>
            </a:r>
            <a:r>
              <a:rPr lang="en-US" dirty="0">
                <a:latin typeface="Calibri"/>
                <a:cs typeface="Calibri"/>
              </a:rPr>
              <a:t> (</a:t>
            </a:r>
            <a:r>
              <a:rPr lang="en-US" dirty="0" err="1">
                <a:latin typeface="Calibri"/>
                <a:cs typeface="Calibri"/>
              </a:rPr>
              <a:t>fx</a:t>
            </a:r>
            <a:r>
              <a:rPr lang="en-US" dirty="0">
                <a:latin typeface="Calibri"/>
                <a:cs typeface="Calibri"/>
              </a:rPr>
              <a:t>. </a:t>
            </a:r>
            <a:r>
              <a:rPr lang="en-US" dirty="0" err="1">
                <a:latin typeface="Calibri"/>
                <a:cs typeface="Calibri"/>
              </a:rPr>
              <a:t>Opret</a:t>
            </a:r>
            <a:r>
              <a:rPr lang="en-US" dirty="0">
                <a:latin typeface="Calibri"/>
                <a:cs typeface="Calibri"/>
              </a:rPr>
              <a:t> </a:t>
            </a:r>
            <a:r>
              <a:rPr lang="en-US" dirty="0" err="1">
                <a:latin typeface="Calibri"/>
                <a:cs typeface="Calibri"/>
              </a:rPr>
              <a:t>ny</a:t>
            </a:r>
            <a:r>
              <a:rPr lang="en-US" dirty="0">
                <a:latin typeface="Calibri"/>
                <a:cs typeface="Calibri"/>
              </a:rPr>
              <a:t> </a:t>
            </a:r>
            <a:r>
              <a:rPr lang="en-US" dirty="0" err="1">
                <a:latin typeface="Calibri"/>
                <a:cs typeface="Calibri"/>
              </a:rPr>
              <a:t>kunde</a:t>
            </a:r>
            <a:r>
              <a:rPr lang="en-US" dirty="0">
                <a:latin typeface="Calibri"/>
                <a:cs typeface="Calibri"/>
              </a:rPr>
              <a:t> I </a:t>
            </a:r>
            <a:r>
              <a:rPr lang="en-US" dirty="0" err="1">
                <a:latin typeface="Calibri"/>
                <a:cs typeface="Calibri"/>
              </a:rPr>
              <a:t>regneark</a:t>
            </a:r>
            <a:r>
              <a:rPr lang="en-US" dirty="0">
                <a:latin typeface="Calibri"/>
                <a:cs typeface="Calibri"/>
              </a:rPr>
              <a:t> – </a:t>
            </a:r>
            <a:r>
              <a:rPr lang="en-US" dirty="0" err="1">
                <a:latin typeface="Calibri"/>
                <a:cs typeface="Calibri"/>
              </a:rPr>
              <a:t>eller</a:t>
            </a:r>
            <a:r>
              <a:rPr lang="en-US" dirty="0">
                <a:latin typeface="Calibri"/>
                <a:cs typeface="Calibri"/>
              </a:rPr>
              <a:t> med </a:t>
            </a:r>
            <a:r>
              <a:rPr lang="en-US" dirty="0" err="1">
                <a:latin typeface="Calibri"/>
                <a:cs typeface="Calibri"/>
              </a:rPr>
              <a:t>papir</a:t>
            </a:r>
            <a:r>
              <a:rPr lang="en-US" dirty="0">
                <a:latin typeface="Calibri"/>
                <a:cs typeface="Calibri"/>
              </a:rPr>
              <a:t> </a:t>
            </a:r>
            <a:r>
              <a:rPr lang="en-US" dirty="0" err="1">
                <a:latin typeface="Calibri"/>
                <a:cs typeface="Calibri"/>
              </a:rPr>
              <a:t>og</a:t>
            </a:r>
            <a:r>
              <a:rPr lang="en-US" dirty="0">
                <a:latin typeface="Calibri"/>
                <a:cs typeface="Calibri"/>
              </a:rPr>
              <a:t> </a:t>
            </a:r>
            <a:r>
              <a:rPr lang="en-US" dirty="0" err="1">
                <a:latin typeface="Calibri"/>
                <a:cs typeface="Calibri"/>
              </a:rPr>
              <a:t>blyant</a:t>
            </a:r>
            <a:r>
              <a:rPr lang="en-US" dirty="0">
                <a:latin typeface="Calibri"/>
                <a:cs typeface="Calibri"/>
              </a:rPr>
              <a:t>)</a:t>
            </a:r>
          </a:p>
          <a:p>
            <a:r>
              <a:rPr lang="en-US" dirty="0" err="1">
                <a:latin typeface="Calibri"/>
                <a:cs typeface="Calibri"/>
              </a:rPr>
              <a:t>Underviser</a:t>
            </a:r>
            <a:r>
              <a:rPr lang="en-US" dirty="0">
                <a:latin typeface="Calibri"/>
                <a:cs typeface="Calibri"/>
              </a:rPr>
              <a:t> </a:t>
            </a:r>
            <a:r>
              <a:rPr lang="en-US" dirty="0" err="1">
                <a:latin typeface="Calibri"/>
                <a:cs typeface="Calibri"/>
              </a:rPr>
              <a:t>skriver</a:t>
            </a:r>
            <a:r>
              <a:rPr lang="en-US" dirty="0">
                <a:latin typeface="Calibri"/>
                <a:cs typeface="Calibri"/>
              </a:rPr>
              <a:t> post its I </a:t>
            </a:r>
            <a:r>
              <a:rPr lang="en-US" dirty="0" err="1">
                <a:latin typeface="Calibri"/>
                <a:cs typeface="Calibri"/>
              </a:rPr>
              <a:t>en</a:t>
            </a:r>
            <a:r>
              <a:rPr lang="en-US" dirty="0">
                <a:latin typeface="Calibri"/>
                <a:cs typeface="Calibri"/>
              </a:rPr>
              <a:t> </a:t>
            </a:r>
            <a:r>
              <a:rPr lang="en-US" dirty="0" err="1">
                <a:latin typeface="Calibri"/>
                <a:cs typeface="Calibri"/>
              </a:rPr>
              <a:t>langsomt</a:t>
            </a:r>
            <a:r>
              <a:rPr lang="en-US" dirty="0">
                <a:latin typeface="Calibri"/>
                <a:cs typeface="Calibri"/>
              </a:rPr>
              <a:t> tempo, </a:t>
            </a:r>
            <a:r>
              <a:rPr lang="en-US" dirty="0" err="1">
                <a:latin typeface="Calibri"/>
                <a:cs typeface="Calibri"/>
              </a:rPr>
              <a:t>og</a:t>
            </a:r>
            <a:r>
              <a:rPr lang="en-US" dirty="0">
                <a:latin typeface="Calibri"/>
                <a:cs typeface="Calibri"/>
              </a:rPr>
              <a:t> </a:t>
            </a:r>
            <a:r>
              <a:rPr lang="en-US" dirty="0" err="1">
                <a:latin typeface="Calibri"/>
                <a:cs typeface="Calibri"/>
              </a:rPr>
              <a:t>sætter</a:t>
            </a:r>
            <a:r>
              <a:rPr lang="en-US" dirty="0">
                <a:latin typeface="Calibri"/>
                <a:cs typeface="Calibri"/>
              </a:rPr>
              <a:t> </a:t>
            </a:r>
            <a:r>
              <a:rPr lang="en-US" dirty="0" err="1">
                <a:latin typeface="Calibri"/>
                <a:cs typeface="Calibri"/>
              </a:rPr>
              <a:t>så</a:t>
            </a:r>
            <a:r>
              <a:rPr lang="en-US" dirty="0">
                <a:latin typeface="Calibri"/>
                <a:cs typeface="Calibri"/>
              </a:rPr>
              <a:t> </a:t>
            </a:r>
            <a:r>
              <a:rPr lang="en-US" dirty="0" err="1">
                <a:latin typeface="Calibri"/>
                <a:cs typeface="Calibri"/>
              </a:rPr>
              <a:t>farten</a:t>
            </a:r>
            <a:r>
              <a:rPr lang="en-US" dirty="0">
                <a:latin typeface="Calibri"/>
                <a:cs typeface="Calibri"/>
              </a:rPr>
              <a:t> op </a:t>
            </a:r>
            <a:r>
              <a:rPr lang="en-US" dirty="0" err="1">
                <a:latin typeface="Calibri"/>
                <a:cs typeface="Calibri"/>
              </a:rPr>
              <a:t>langsomt</a:t>
            </a:r>
            <a:r>
              <a:rPr lang="en-US" dirty="0">
                <a:latin typeface="Calibri"/>
                <a:cs typeface="Calibri"/>
              </a:rPr>
              <a:t>. </a:t>
            </a:r>
            <a:r>
              <a:rPr lang="en-US" dirty="0" err="1">
                <a:latin typeface="Calibri"/>
                <a:cs typeface="Calibri"/>
              </a:rPr>
              <a:t>Tanken</a:t>
            </a:r>
            <a:r>
              <a:rPr lang="en-US" dirty="0">
                <a:latin typeface="Calibri"/>
                <a:cs typeface="Calibri"/>
              </a:rPr>
              <a:t> er at man </a:t>
            </a:r>
            <a:r>
              <a:rPr lang="en-US" dirty="0" err="1">
                <a:latin typeface="Calibri"/>
                <a:cs typeface="Calibri"/>
              </a:rPr>
              <a:t>kan</a:t>
            </a:r>
            <a:r>
              <a:rPr lang="en-US" dirty="0">
                <a:latin typeface="Calibri"/>
                <a:cs typeface="Calibri"/>
              </a:rPr>
              <a:t> </a:t>
            </a:r>
            <a:r>
              <a:rPr lang="en-US" dirty="0" err="1">
                <a:latin typeface="Calibri"/>
                <a:cs typeface="Calibri"/>
              </a:rPr>
              <a:t>koble</a:t>
            </a:r>
            <a:r>
              <a:rPr lang="en-US" dirty="0">
                <a:latin typeface="Calibri"/>
                <a:cs typeface="Calibri"/>
              </a:rPr>
              <a:t> </a:t>
            </a:r>
            <a:r>
              <a:rPr lang="en-US" dirty="0" err="1">
                <a:latin typeface="Calibri"/>
                <a:cs typeface="Calibri"/>
              </a:rPr>
              <a:t>flere</a:t>
            </a:r>
            <a:r>
              <a:rPr lang="en-US" dirty="0">
                <a:latin typeface="Calibri"/>
                <a:cs typeface="Calibri"/>
              </a:rPr>
              <a:t> </a:t>
            </a:r>
            <a:r>
              <a:rPr lang="en-US" dirty="0" err="1">
                <a:latin typeface="Calibri"/>
                <a:cs typeface="Calibri"/>
              </a:rPr>
              <a:t>på</a:t>
            </a:r>
            <a:r>
              <a:rPr lang="en-US" dirty="0">
                <a:latin typeface="Calibri"/>
                <a:cs typeface="Calibri"/>
              </a:rPr>
              <a:t> </a:t>
            </a:r>
            <a:r>
              <a:rPr lang="en-US" dirty="0" err="1">
                <a:latin typeface="Calibri"/>
                <a:cs typeface="Calibri"/>
              </a:rPr>
              <a:t>til</a:t>
            </a:r>
            <a:r>
              <a:rPr lang="en-US" dirty="0">
                <a:latin typeface="Calibri"/>
                <a:cs typeface="Calibri"/>
              </a:rPr>
              <a:t> at </a:t>
            </a:r>
            <a:r>
              <a:rPr lang="en-US" dirty="0" err="1">
                <a:latin typeface="Calibri"/>
                <a:cs typeface="Calibri"/>
              </a:rPr>
              <a:t>tage</a:t>
            </a:r>
            <a:r>
              <a:rPr lang="en-US" dirty="0">
                <a:latin typeface="Calibri"/>
                <a:cs typeface="Calibri"/>
              </a:rPr>
              <a:t> </a:t>
            </a:r>
            <a:r>
              <a:rPr lang="en-US" dirty="0" err="1">
                <a:latin typeface="Calibri"/>
                <a:cs typeface="Calibri"/>
              </a:rPr>
              <a:t>fra</a:t>
            </a:r>
            <a:r>
              <a:rPr lang="en-US" dirty="0">
                <a:latin typeface="Calibri"/>
                <a:cs typeface="Calibri"/>
              </a:rPr>
              <a:t>, </a:t>
            </a:r>
            <a:r>
              <a:rPr lang="en-US" dirty="0" err="1">
                <a:latin typeface="Calibri"/>
                <a:cs typeface="Calibri"/>
              </a:rPr>
              <a:t>eller</a:t>
            </a:r>
            <a:r>
              <a:rPr lang="en-US" dirty="0">
                <a:latin typeface="Calibri"/>
                <a:cs typeface="Calibri"/>
              </a:rPr>
              <a:t> man </a:t>
            </a:r>
            <a:r>
              <a:rPr lang="en-US" dirty="0" err="1">
                <a:latin typeface="Calibri"/>
                <a:cs typeface="Calibri"/>
              </a:rPr>
              <a:t>kan</a:t>
            </a:r>
            <a:r>
              <a:rPr lang="en-US" dirty="0">
                <a:latin typeface="Calibri"/>
                <a:cs typeface="Calibri"/>
              </a:rPr>
              <a:t> vente, </a:t>
            </a:r>
            <a:r>
              <a:rPr lang="en-US" dirty="0" err="1">
                <a:latin typeface="Calibri"/>
                <a:cs typeface="Calibri"/>
              </a:rPr>
              <a:t>opgaverne</a:t>
            </a:r>
            <a:r>
              <a:rPr lang="en-US" dirty="0">
                <a:latin typeface="Calibri"/>
                <a:cs typeface="Calibri"/>
              </a:rPr>
              <a:t> </a:t>
            </a:r>
            <a:r>
              <a:rPr lang="en-US" dirty="0" err="1">
                <a:latin typeface="Calibri"/>
                <a:cs typeface="Calibri"/>
              </a:rPr>
              <a:t>løber</a:t>
            </a:r>
            <a:r>
              <a:rPr lang="en-US" dirty="0">
                <a:latin typeface="Calibri"/>
                <a:cs typeface="Calibri"/>
              </a:rPr>
              <a:t> </a:t>
            </a:r>
            <a:r>
              <a:rPr lang="en-US" dirty="0" err="1">
                <a:latin typeface="Calibri"/>
                <a:cs typeface="Calibri"/>
              </a:rPr>
              <a:t>ingen</a:t>
            </a:r>
            <a:r>
              <a:rPr lang="en-US" dirty="0">
                <a:latin typeface="Calibri"/>
                <a:cs typeface="Calibri"/>
              </a:rPr>
              <a:t> </a:t>
            </a:r>
            <a:r>
              <a:rPr lang="en-US" dirty="0" err="1">
                <a:latin typeface="Calibri"/>
                <a:cs typeface="Calibri"/>
              </a:rPr>
              <a:t>steder</a:t>
            </a:r>
            <a:r>
              <a:rPr lang="en-US" dirty="0">
                <a:latin typeface="Calibri"/>
                <a:cs typeface="Calibri"/>
              </a:rPr>
              <a:t>.</a:t>
            </a:r>
          </a:p>
          <a:p>
            <a:r>
              <a:rPr lang="en-US" dirty="0" err="1">
                <a:latin typeface="Calibri"/>
                <a:cs typeface="Calibri"/>
              </a:rPr>
              <a:t>KAn</a:t>
            </a:r>
            <a:r>
              <a:rPr lang="en-US" dirty="0">
                <a:latin typeface="Calibri"/>
                <a:cs typeface="Calibri"/>
              </a:rPr>
              <a:t> </a:t>
            </a:r>
            <a:r>
              <a:rPr lang="en-US" dirty="0" err="1">
                <a:latin typeface="Calibri"/>
                <a:cs typeface="Calibri"/>
              </a:rPr>
              <a:t>udvides</a:t>
            </a:r>
            <a:r>
              <a:rPr lang="en-US" dirty="0">
                <a:latin typeface="Calibri"/>
                <a:cs typeface="Calibri"/>
              </a:rPr>
              <a:t> med </a:t>
            </a:r>
            <a:r>
              <a:rPr lang="en-US" dirty="0" err="1">
                <a:latin typeface="Calibri"/>
                <a:cs typeface="Calibri"/>
              </a:rPr>
              <a:t>en</a:t>
            </a:r>
            <a:r>
              <a:rPr lang="en-US" dirty="0">
                <a:latin typeface="Calibri"/>
                <a:cs typeface="Calibri"/>
              </a:rPr>
              <a:t> "</a:t>
            </a:r>
            <a:r>
              <a:rPr lang="en-US" dirty="0" err="1">
                <a:latin typeface="Calibri"/>
                <a:cs typeface="Calibri"/>
              </a:rPr>
              <a:t>projektleder</a:t>
            </a:r>
            <a:r>
              <a:rPr lang="en-US" dirty="0">
                <a:latin typeface="Calibri"/>
                <a:cs typeface="Calibri"/>
              </a:rPr>
              <a:t>" (</a:t>
            </a:r>
            <a:r>
              <a:rPr lang="en-US" dirty="0" err="1">
                <a:latin typeface="Calibri"/>
                <a:cs typeface="Calibri"/>
              </a:rPr>
              <a:t>en</a:t>
            </a:r>
            <a:r>
              <a:rPr lang="en-US" dirty="0">
                <a:latin typeface="Calibri"/>
                <a:cs typeface="Calibri"/>
              </a:rPr>
              <a:t> router) </a:t>
            </a:r>
            <a:r>
              <a:rPr lang="en-US" dirty="0" err="1">
                <a:latin typeface="Calibri"/>
                <a:cs typeface="Calibri"/>
              </a:rPr>
              <a:t>som</a:t>
            </a:r>
            <a:r>
              <a:rPr lang="en-US" dirty="0">
                <a:latin typeface="Calibri"/>
                <a:cs typeface="Calibri"/>
              </a:rPr>
              <a:t> </a:t>
            </a:r>
            <a:r>
              <a:rPr lang="en-US" dirty="0" err="1">
                <a:latin typeface="Calibri"/>
                <a:cs typeface="Calibri"/>
              </a:rPr>
              <a:t>tjekker</a:t>
            </a:r>
            <a:r>
              <a:rPr lang="en-US" dirty="0">
                <a:latin typeface="Calibri"/>
                <a:cs typeface="Calibri"/>
              </a:rPr>
              <a:t> </a:t>
            </a:r>
            <a:r>
              <a:rPr lang="en-US" dirty="0" err="1">
                <a:latin typeface="Calibri"/>
                <a:cs typeface="Calibri"/>
              </a:rPr>
              <a:t>indhold</a:t>
            </a:r>
            <a:r>
              <a:rPr lang="en-US" dirty="0">
                <a:latin typeface="Calibri"/>
                <a:cs typeface="Calibri"/>
              </a:rPr>
              <a:t> </a:t>
            </a:r>
            <a:r>
              <a:rPr lang="en-US" dirty="0" err="1">
                <a:latin typeface="Calibri"/>
                <a:cs typeface="Calibri"/>
              </a:rPr>
              <a:t>og</a:t>
            </a:r>
            <a:r>
              <a:rPr lang="en-US" dirty="0">
                <a:latin typeface="Calibri"/>
                <a:cs typeface="Calibri"/>
              </a:rPr>
              <a:t> sender </a:t>
            </a:r>
            <a:r>
              <a:rPr lang="en-US" dirty="0" err="1">
                <a:latin typeface="Calibri"/>
                <a:cs typeface="Calibri"/>
              </a:rPr>
              <a:t>opgaven</a:t>
            </a:r>
            <a:r>
              <a:rPr lang="en-US" dirty="0">
                <a:latin typeface="Calibri"/>
                <a:cs typeface="Calibri"/>
              </a:rPr>
              <a:t> </a:t>
            </a:r>
            <a:r>
              <a:rPr lang="en-US" dirty="0" err="1">
                <a:latin typeface="Calibri"/>
                <a:cs typeface="Calibri"/>
              </a:rPr>
              <a:t>til</a:t>
            </a:r>
            <a:r>
              <a:rPr lang="en-US" dirty="0">
                <a:latin typeface="Calibri"/>
                <a:cs typeface="Calibri"/>
              </a:rPr>
              <a:t> de </a:t>
            </a:r>
            <a:r>
              <a:rPr lang="en-US" dirty="0" err="1">
                <a:latin typeface="Calibri"/>
                <a:cs typeface="Calibri"/>
              </a:rPr>
              <a:t>rigtige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97</a:t>
            </a:fld>
            <a:endParaRPr lang="en-GB"/>
          </a:p>
        </p:txBody>
      </p:sp>
    </p:spTree>
    <p:extLst>
      <p:ext uri="{BB962C8B-B14F-4D97-AF65-F5344CB8AC3E}">
        <p14:creationId xmlns:p14="http://schemas.microsoft.com/office/powerpoint/2010/main" val="3703870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cs typeface="Calibri"/>
              </a:rPr>
              <a:t>Hvad</a:t>
            </a:r>
            <a:r>
              <a:rPr lang="en-US" dirty="0">
                <a:latin typeface="Calibri"/>
                <a:cs typeface="Calibri"/>
              </a:rPr>
              <a:t> er der </a:t>
            </a:r>
            <a:r>
              <a:rPr lang="en-US" dirty="0" err="1">
                <a:latin typeface="Calibri"/>
                <a:cs typeface="Calibri"/>
              </a:rPr>
              <a:t>indeni</a:t>
            </a:r>
            <a:r>
              <a:rPr lang="en-US" dirty="0">
                <a:latin typeface="Calibri"/>
                <a:cs typeface="Calibri"/>
              </a:rPr>
              <a:t>? XML/JSON </a:t>
            </a:r>
            <a:r>
              <a:rPr lang="en-US" dirty="0" err="1">
                <a:latin typeface="Calibri"/>
                <a:cs typeface="Calibri"/>
              </a:rPr>
              <a:t>eller</a:t>
            </a:r>
            <a:r>
              <a:rPr lang="en-US" dirty="0">
                <a:latin typeface="Calibri"/>
                <a:cs typeface="Calibri"/>
              </a:rPr>
              <a:t> </a:t>
            </a:r>
            <a:r>
              <a:rPr lang="en-US" dirty="0" err="1">
                <a:latin typeface="Calibri"/>
                <a:cs typeface="Calibri"/>
              </a:rPr>
              <a:t>noget</a:t>
            </a:r>
            <a:r>
              <a:rPr lang="en-US" dirty="0">
                <a:latin typeface="Calibri"/>
                <a:cs typeface="Calibri"/>
              </a:rPr>
              <a:t> </a:t>
            </a:r>
            <a:r>
              <a:rPr lang="en-US" dirty="0" err="1">
                <a:latin typeface="Calibri"/>
                <a:cs typeface="Calibri"/>
              </a:rPr>
              <a:t>andet</a:t>
            </a:r>
            <a:r>
              <a:rPr lang="en-US" dirty="0">
                <a:latin typeface="Calibri"/>
                <a:cs typeface="Calibri"/>
              </a:rPr>
              <a:t> vi </a:t>
            </a:r>
            <a:r>
              <a:rPr lang="en-US" dirty="0" err="1">
                <a:latin typeface="Calibri"/>
                <a:cs typeface="Calibri"/>
              </a:rPr>
              <a:t>har</a:t>
            </a:r>
            <a:r>
              <a:rPr lang="en-US" dirty="0">
                <a:latin typeface="Calibri"/>
                <a:cs typeface="Calibri"/>
              </a:rPr>
              <a:t> </a:t>
            </a:r>
            <a:r>
              <a:rPr lang="en-US" dirty="0" err="1">
                <a:latin typeface="Calibri"/>
                <a:cs typeface="Calibri"/>
              </a:rPr>
              <a:t>aftalt</a:t>
            </a:r>
            <a:r>
              <a:rPr lang="en-US" dirty="0">
                <a:latin typeface="Calibri"/>
                <a:cs typeface="Calibri"/>
              </a:rPr>
              <a:t>.</a:t>
            </a:r>
          </a:p>
          <a:p>
            <a:endParaRPr lang="en-US" dirty="0">
              <a:latin typeface="Calibri"/>
              <a:cs typeface="Calibri"/>
            </a:endParaRPr>
          </a:p>
          <a:p>
            <a:r>
              <a:rPr lang="en-US" dirty="0" err="1">
                <a:latin typeface="Calibri"/>
                <a:cs typeface="Calibri"/>
              </a:rPr>
              <a:t>Øvelse</a:t>
            </a:r>
            <a:r>
              <a:rPr lang="en-US" dirty="0">
                <a:latin typeface="Calibri"/>
                <a:cs typeface="Calibri"/>
              </a:rPr>
              <a:t> med Post-It.</a:t>
            </a:r>
            <a:endParaRPr lang="en-US" dirty="0"/>
          </a:p>
          <a:p>
            <a:r>
              <a:rPr lang="en-US" dirty="0">
                <a:latin typeface="Calibri"/>
                <a:cs typeface="Calibri"/>
              </a:rPr>
              <a:t>En </a:t>
            </a:r>
            <a:r>
              <a:rPr lang="en-US" dirty="0" err="1">
                <a:latin typeface="Calibri"/>
                <a:cs typeface="Calibri"/>
              </a:rPr>
              <a:t>deltager</a:t>
            </a:r>
            <a:r>
              <a:rPr lang="en-US" dirty="0">
                <a:latin typeface="Calibri"/>
                <a:cs typeface="Calibri"/>
              </a:rPr>
              <a:t> </a:t>
            </a:r>
            <a:r>
              <a:rPr lang="en-US" dirty="0" err="1">
                <a:latin typeface="Calibri"/>
                <a:cs typeface="Calibri"/>
              </a:rPr>
              <a:t>skal</a:t>
            </a:r>
            <a:r>
              <a:rPr lang="en-US" dirty="0">
                <a:latin typeface="Calibri"/>
                <a:cs typeface="Calibri"/>
              </a:rPr>
              <a:t> </a:t>
            </a:r>
            <a:r>
              <a:rPr lang="en-US" dirty="0" err="1">
                <a:latin typeface="Calibri"/>
                <a:cs typeface="Calibri"/>
              </a:rPr>
              <a:t>tage</a:t>
            </a:r>
            <a:r>
              <a:rPr lang="en-US" dirty="0">
                <a:latin typeface="Calibri"/>
                <a:cs typeface="Calibri"/>
              </a:rPr>
              <a:t> </a:t>
            </a:r>
            <a:r>
              <a:rPr lang="en-US" dirty="0" err="1">
                <a:latin typeface="Calibri"/>
                <a:cs typeface="Calibri"/>
              </a:rPr>
              <a:t>sedler</a:t>
            </a:r>
            <a:r>
              <a:rPr lang="en-US" dirty="0">
                <a:latin typeface="Calibri"/>
                <a:cs typeface="Calibri"/>
              </a:rPr>
              <a:t> </a:t>
            </a:r>
            <a:r>
              <a:rPr lang="en-US" dirty="0" err="1">
                <a:latin typeface="Calibri"/>
                <a:cs typeface="Calibri"/>
              </a:rPr>
              <a:t>fra</a:t>
            </a:r>
            <a:r>
              <a:rPr lang="en-US" dirty="0">
                <a:latin typeface="Calibri"/>
                <a:cs typeface="Calibri"/>
              </a:rPr>
              <a:t> et bord </a:t>
            </a:r>
            <a:r>
              <a:rPr lang="en-US" dirty="0" err="1">
                <a:latin typeface="Calibri"/>
                <a:cs typeface="Calibri"/>
              </a:rPr>
              <a:t>og</a:t>
            </a:r>
            <a:r>
              <a:rPr lang="en-US" dirty="0">
                <a:latin typeface="Calibri"/>
                <a:cs typeface="Calibri"/>
              </a:rPr>
              <a:t> </a:t>
            </a:r>
            <a:r>
              <a:rPr lang="en-US" dirty="0" err="1">
                <a:latin typeface="Calibri"/>
                <a:cs typeface="Calibri"/>
              </a:rPr>
              <a:t>gøre</a:t>
            </a:r>
            <a:r>
              <a:rPr lang="en-US" dirty="0">
                <a:latin typeface="Calibri"/>
                <a:cs typeface="Calibri"/>
              </a:rPr>
              <a:t> </a:t>
            </a:r>
            <a:r>
              <a:rPr lang="en-US" dirty="0" err="1">
                <a:latin typeface="Calibri"/>
                <a:cs typeface="Calibri"/>
              </a:rPr>
              <a:t>som</a:t>
            </a:r>
            <a:r>
              <a:rPr lang="en-US" dirty="0">
                <a:latin typeface="Calibri"/>
                <a:cs typeface="Calibri"/>
              </a:rPr>
              <a:t> der </a:t>
            </a:r>
            <a:r>
              <a:rPr lang="en-US" dirty="0" err="1">
                <a:latin typeface="Calibri"/>
                <a:cs typeface="Calibri"/>
              </a:rPr>
              <a:t>står</a:t>
            </a:r>
            <a:r>
              <a:rPr lang="en-US" dirty="0">
                <a:latin typeface="Calibri"/>
                <a:cs typeface="Calibri"/>
              </a:rPr>
              <a:t> </a:t>
            </a:r>
            <a:r>
              <a:rPr lang="en-US" dirty="0" err="1">
                <a:latin typeface="Calibri"/>
                <a:cs typeface="Calibri"/>
              </a:rPr>
              <a:t>derop</a:t>
            </a:r>
            <a:r>
              <a:rPr lang="en-US" dirty="0">
                <a:latin typeface="Calibri"/>
                <a:cs typeface="Calibri"/>
              </a:rPr>
              <a:t> (</a:t>
            </a:r>
            <a:r>
              <a:rPr lang="en-US" dirty="0" err="1">
                <a:latin typeface="Calibri"/>
                <a:cs typeface="Calibri"/>
              </a:rPr>
              <a:t>fx</a:t>
            </a:r>
            <a:r>
              <a:rPr lang="en-US" dirty="0">
                <a:latin typeface="Calibri"/>
                <a:cs typeface="Calibri"/>
              </a:rPr>
              <a:t>. </a:t>
            </a:r>
            <a:r>
              <a:rPr lang="en-US" dirty="0" err="1">
                <a:latin typeface="Calibri"/>
                <a:cs typeface="Calibri"/>
              </a:rPr>
              <a:t>Opret</a:t>
            </a:r>
            <a:r>
              <a:rPr lang="en-US" dirty="0">
                <a:latin typeface="Calibri"/>
                <a:cs typeface="Calibri"/>
              </a:rPr>
              <a:t> </a:t>
            </a:r>
            <a:r>
              <a:rPr lang="en-US" dirty="0" err="1">
                <a:latin typeface="Calibri"/>
                <a:cs typeface="Calibri"/>
              </a:rPr>
              <a:t>ny</a:t>
            </a:r>
            <a:r>
              <a:rPr lang="en-US" dirty="0">
                <a:latin typeface="Calibri"/>
                <a:cs typeface="Calibri"/>
              </a:rPr>
              <a:t> </a:t>
            </a:r>
            <a:r>
              <a:rPr lang="en-US" dirty="0" err="1">
                <a:latin typeface="Calibri"/>
                <a:cs typeface="Calibri"/>
              </a:rPr>
              <a:t>kunde</a:t>
            </a:r>
            <a:r>
              <a:rPr lang="en-US" dirty="0">
                <a:latin typeface="Calibri"/>
                <a:cs typeface="Calibri"/>
              </a:rPr>
              <a:t> I </a:t>
            </a:r>
            <a:r>
              <a:rPr lang="en-US" dirty="0" err="1">
                <a:latin typeface="Calibri"/>
                <a:cs typeface="Calibri"/>
              </a:rPr>
              <a:t>regneark</a:t>
            </a:r>
            <a:r>
              <a:rPr lang="en-US" dirty="0">
                <a:latin typeface="Calibri"/>
                <a:cs typeface="Calibri"/>
              </a:rPr>
              <a:t> – </a:t>
            </a:r>
            <a:r>
              <a:rPr lang="en-US" dirty="0" err="1">
                <a:latin typeface="Calibri"/>
                <a:cs typeface="Calibri"/>
              </a:rPr>
              <a:t>eller</a:t>
            </a:r>
            <a:r>
              <a:rPr lang="en-US" dirty="0">
                <a:latin typeface="Calibri"/>
                <a:cs typeface="Calibri"/>
              </a:rPr>
              <a:t> med </a:t>
            </a:r>
            <a:r>
              <a:rPr lang="en-US" dirty="0" err="1">
                <a:latin typeface="Calibri"/>
                <a:cs typeface="Calibri"/>
              </a:rPr>
              <a:t>papir</a:t>
            </a:r>
            <a:r>
              <a:rPr lang="en-US" dirty="0">
                <a:latin typeface="Calibri"/>
                <a:cs typeface="Calibri"/>
              </a:rPr>
              <a:t> </a:t>
            </a:r>
            <a:r>
              <a:rPr lang="en-US" dirty="0" err="1">
                <a:latin typeface="Calibri"/>
                <a:cs typeface="Calibri"/>
              </a:rPr>
              <a:t>og</a:t>
            </a:r>
            <a:r>
              <a:rPr lang="en-US" dirty="0">
                <a:latin typeface="Calibri"/>
                <a:cs typeface="Calibri"/>
              </a:rPr>
              <a:t> </a:t>
            </a:r>
            <a:r>
              <a:rPr lang="en-US" dirty="0" err="1">
                <a:latin typeface="Calibri"/>
                <a:cs typeface="Calibri"/>
              </a:rPr>
              <a:t>blyant</a:t>
            </a:r>
            <a:r>
              <a:rPr lang="en-US" dirty="0">
                <a:latin typeface="Calibri"/>
                <a:cs typeface="Calibri"/>
              </a:rPr>
              <a:t>)</a:t>
            </a:r>
          </a:p>
          <a:p>
            <a:r>
              <a:rPr lang="en-US" dirty="0" err="1">
                <a:latin typeface="Calibri"/>
                <a:cs typeface="Calibri"/>
              </a:rPr>
              <a:t>Underviser</a:t>
            </a:r>
            <a:r>
              <a:rPr lang="en-US" dirty="0">
                <a:latin typeface="Calibri"/>
                <a:cs typeface="Calibri"/>
              </a:rPr>
              <a:t> </a:t>
            </a:r>
            <a:r>
              <a:rPr lang="en-US" dirty="0" err="1">
                <a:latin typeface="Calibri"/>
                <a:cs typeface="Calibri"/>
              </a:rPr>
              <a:t>skriver</a:t>
            </a:r>
            <a:r>
              <a:rPr lang="en-US" dirty="0">
                <a:latin typeface="Calibri"/>
                <a:cs typeface="Calibri"/>
              </a:rPr>
              <a:t> post its I </a:t>
            </a:r>
            <a:r>
              <a:rPr lang="en-US" dirty="0" err="1">
                <a:latin typeface="Calibri"/>
                <a:cs typeface="Calibri"/>
              </a:rPr>
              <a:t>en</a:t>
            </a:r>
            <a:r>
              <a:rPr lang="en-US" dirty="0">
                <a:latin typeface="Calibri"/>
                <a:cs typeface="Calibri"/>
              </a:rPr>
              <a:t> </a:t>
            </a:r>
            <a:r>
              <a:rPr lang="en-US" dirty="0" err="1">
                <a:latin typeface="Calibri"/>
                <a:cs typeface="Calibri"/>
              </a:rPr>
              <a:t>langsomt</a:t>
            </a:r>
            <a:r>
              <a:rPr lang="en-US" dirty="0">
                <a:latin typeface="Calibri"/>
                <a:cs typeface="Calibri"/>
              </a:rPr>
              <a:t> tempo, </a:t>
            </a:r>
            <a:r>
              <a:rPr lang="en-US" dirty="0" err="1">
                <a:latin typeface="Calibri"/>
                <a:cs typeface="Calibri"/>
              </a:rPr>
              <a:t>og</a:t>
            </a:r>
            <a:r>
              <a:rPr lang="en-US" dirty="0">
                <a:latin typeface="Calibri"/>
                <a:cs typeface="Calibri"/>
              </a:rPr>
              <a:t> </a:t>
            </a:r>
            <a:r>
              <a:rPr lang="en-US" dirty="0" err="1">
                <a:latin typeface="Calibri"/>
                <a:cs typeface="Calibri"/>
              </a:rPr>
              <a:t>sætter</a:t>
            </a:r>
            <a:r>
              <a:rPr lang="en-US" dirty="0">
                <a:latin typeface="Calibri"/>
                <a:cs typeface="Calibri"/>
              </a:rPr>
              <a:t> </a:t>
            </a:r>
            <a:r>
              <a:rPr lang="en-US" dirty="0" err="1">
                <a:latin typeface="Calibri"/>
                <a:cs typeface="Calibri"/>
              </a:rPr>
              <a:t>så</a:t>
            </a:r>
            <a:r>
              <a:rPr lang="en-US" dirty="0">
                <a:latin typeface="Calibri"/>
                <a:cs typeface="Calibri"/>
              </a:rPr>
              <a:t> </a:t>
            </a:r>
            <a:r>
              <a:rPr lang="en-US" dirty="0" err="1">
                <a:latin typeface="Calibri"/>
                <a:cs typeface="Calibri"/>
              </a:rPr>
              <a:t>farten</a:t>
            </a:r>
            <a:r>
              <a:rPr lang="en-US" dirty="0">
                <a:latin typeface="Calibri"/>
                <a:cs typeface="Calibri"/>
              </a:rPr>
              <a:t> op </a:t>
            </a:r>
            <a:r>
              <a:rPr lang="en-US" dirty="0" err="1">
                <a:latin typeface="Calibri"/>
                <a:cs typeface="Calibri"/>
              </a:rPr>
              <a:t>langsomt</a:t>
            </a:r>
            <a:r>
              <a:rPr lang="en-US" dirty="0">
                <a:latin typeface="Calibri"/>
                <a:cs typeface="Calibri"/>
              </a:rPr>
              <a:t>. </a:t>
            </a:r>
            <a:r>
              <a:rPr lang="en-US" dirty="0" err="1">
                <a:latin typeface="Calibri"/>
                <a:cs typeface="Calibri"/>
              </a:rPr>
              <a:t>Tanken</a:t>
            </a:r>
            <a:r>
              <a:rPr lang="en-US" dirty="0">
                <a:latin typeface="Calibri"/>
                <a:cs typeface="Calibri"/>
              </a:rPr>
              <a:t> er at man </a:t>
            </a:r>
            <a:r>
              <a:rPr lang="en-US" dirty="0" err="1">
                <a:latin typeface="Calibri"/>
                <a:cs typeface="Calibri"/>
              </a:rPr>
              <a:t>kan</a:t>
            </a:r>
            <a:r>
              <a:rPr lang="en-US" dirty="0">
                <a:latin typeface="Calibri"/>
                <a:cs typeface="Calibri"/>
              </a:rPr>
              <a:t> </a:t>
            </a:r>
            <a:r>
              <a:rPr lang="en-US" dirty="0" err="1">
                <a:latin typeface="Calibri"/>
                <a:cs typeface="Calibri"/>
              </a:rPr>
              <a:t>koble</a:t>
            </a:r>
            <a:r>
              <a:rPr lang="en-US" dirty="0">
                <a:latin typeface="Calibri"/>
                <a:cs typeface="Calibri"/>
              </a:rPr>
              <a:t> </a:t>
            </a:r>
            <a:r>
              <a:rPr lang="en-US" dirty="0" err="1">
                <a:latin typeface="Calibri"/>
                <a:cs typeface="Calibri"/>
              </a:rPr>
              <a:t>flere</a:t>
            </a:r>
            <a:r>
              <a:rPr lang="en-US" dirty="0">
                <a:latin typeface="Calibri"/>
                <a:cs typeface="Calibri"/>
              </a:rPr>
              <a:t> </a:t>
            </a:r>
            <a:r>
              <a:rPr lang="en-US" dirty="0" err="1">
                <a:latin typeface="Calibri"/>
                <a:cs typeface="Calibri"/>
              </a:rPr>
              <a:t>på</a:t>
            </a:r>
            <a:r>
              <a:rPr lang="en-US" dirty="0">
                <a:latin typeface="Calibri"/>
                <a:cs typeface="Calibri"/>
              </a:rPr>
              <a:t> </a:t>
            </a:r>
            <a:r>
              <a:rPr lang="en-US" dirty="0" err="1">
                <a:latin typeface="Calibri"/>
                <a:cs typeface="Calibri"/>
              </a:rPr>
              <a:t>til</a:t>
            </a:r>
            <a:r>
              <a:rPr lang="en-US" dirty="0">
                <a:latin typeface="Calibri"/>
                <a:cs typeface="Calibri"/>
              </a:rPr>
              <a:t> at </a:t>
            </a:r>
            <a:r>
              <a:rPr lang="en-US" dirty="0" err="1">
                <a:latin typeface="Calibri"/>
                <a:cs typeface="Calibri"/>
              </a:rPr>
              <a:t>tage</a:t>
            </a:r>
            <a:r>
              <a:rPr lang="en-US" dirty="0">
                <a:latin typeface="Calibri"/>
                <a:cs typeface="Calibri"/>
              </a:rPr>
              <a:t> </a:t>
            </a:r>
            <a:r>
              <a:rPr lang="en-US" dirty="0" err="1">
                <a:latin typeface="Calibri"/>
                <a:cs typeface="Calibri"/>
              </a:rPr>
              <a:t>fra</a:t>
            </a:r>
            <a:r>
              <a:rPr lang="en-US" dirty="0">
                <a:latin typeface="Calibri"/>
                <a:cs typeface="Calibri"/>
              </a:rPr>
              <a:t>, </a:t>
            </a:r>
            <a:r>
              <a:rPr lang="en-US" dirty="0" err="1">
                <a:latin typeface="Calibri"/>
                <a:cs typeface="Calibri"/>
              </a:rPr>
              <a:t>eller</a:t>
            </a:r>
            <a:r>
              <a:rPr lang="en-US" dirty="0">
                <a:latin typeface="Calibri"/>
                <a:cs typeface="Calibri"/>
              </a:rPr>
              <a:t> man </a:t>
            </a:r>
            <a:r>
              <a:rPr lang="en-US" dirty="0" err="1">
                <a:latin typeface="Calibri"/>
                <a:cs typeface="Calibri"/>
              </a:rPr>
              <a:t>kan</a:t>
            </a:r>
            <a:r>
              <a:rPr lang="en-US" dirty="0">
                <a:latin typeface="Calibri"/>
                <a:cs typeface="Calibri"/>
              </a:rPr>
              <a:t> vente, </a:t>
            </a:r>
            <a:r>
              <a:rPr lang="en-US" dirty="0" err="1">
                <a:latin typeface="Calibri"/>
                <a:cs typeface="Calibri"/>
              </a:rPr>
              <a:t>opgaverne</a:t>
            </a:r>
            <a:r>
              <a:rPr lang="en-US" dirty="0">
                <a:latin typeface="Calibri"/>
                <a:cs typeface="Calibri"/>
              </a:rPr>
              <a:t> </a:t>
            </a:r>
            <a:r>
              <a:rPr lang="en-US" dirty="0" err="1">
                <a:latin typeface="Calibri"/>
                <a:cs typeface="Calibri"/>
              </a:rPr>
              <a:t>løber</a:t>
            </a:r>
            <a:r>
              <a:rPr lang="en-US" dirty="0">
                <a:latin typeface="Calibri"/>
                <a:cs typeface="Calibri"/>
              </a:rPr>
              <a:t> </a:t>
            </a:r>
            <a:r>
              <a:rPr lang="en-US" dirty="0" err="1">
                <a:latin typeface="Calibri"/>
                <a:cs typeface="Calibri"/>
              </a:rPr>
              <a:t>ingen</a:t>
            </a:r>
            <a:r>
              <a:rPr lang="en-US" dirty="0">
                <a:latin typeface="Calibri"/>
                <a:cs typeface="Calibri"/>
              </a:rPr>
              <a:t> </a:t>
            </a:r>
            <a:r>
              <a:rPr lang="en-US" dirty="0" err="1">
                <a:latin typeface="Calibri"/>
                <a:cs typeface="Calibri"/>
              </a:rPr>
              <a:t>steder</a:t>
            </a:r>
            <a:r>
              <a:rPr lang="en-US" dirty="0">
                <a:latin typeface="Calibri"/>
                <a:cs typeface="Calibri"/>
              </a:rPr>
              <a:t>.</a:t>
            </a:r>
          </a:p>
          <a:p>
            <a:r>
              <a:rPr lang="en-US" dirty="0" err="1">
                <a:latin typeface="Calibri"/>
                <a:cs typeface="Calibri"/>
              </a:rPr>
              <a:t>KAn</a:t>
            </a:r>
            <a:r>
              <a:rPr lang="en-US" dirty="0">
                <a:latin typeface="Calibri"/>
                <a:cs typeface="Calibri"/>
              </a:rPr>
              <a:t> </a:t>
            </a:r>
            <a:r>
              <a:rPr lang="en-US" dirty="0" err="1">
                <a:latin typeface="Calibri"/>
                <a:cs typeface="Calibri"/>
              </a:rPr>
              <a:t>udvides</a:t>
            </a:r>
            <a:r>
              <a:rPr lang="en-US" dirty="0">
                <a:latin typeface="Calibri"/>
                <a:cs typeface="Calibri"/>
              </a:rPr>
              <a:t> med </a:t>
            </a:r>
            <a:r>
              <a:rPr lang="en-US" dirty="0" err="1">
                <a:latin typeface="Calibri"/>
                <a:cs typeface="Calibri"/>
              </a:rPr>
              <a:t>en</a:t>
            </a:r>
            <a:r>
              <a:rPr lang="en-US" dirty="0">
                <a:latin typeface="Calibri"/>
                <a:cs typeface="Calibri"/>
              </a:rPr>
              <a:t> "</a:t>
            </a:r>
            <a:r>
              <a:rPr lang="en-US" dirty="0" err="1">
                <a:latin typeface="Calibri"/>
                <a:cs typeface="Calibri"/>
              </a:rPr>
              <a:t>projektleder</a:t>
            </a:r>
            <a:r>
              <a:rPr lang="en-US" dirty="0">
                <a:latin typeface="Calibri"/>
                <a:cs typeface="Calibri"/>
              </a:rPr>
              <a:t>" (</a:t>
            </a:r>
            <a:r>
              <a:rPr lang="en-US" dirty="0" err="1">
                <a:latin typeface="Calibri"/>
                <a:cs typeface="Calibri"/>
              </a:rPr>
              <a:t>en</a:t>
            </a:r>
            <a:r>
              <a:rPr lang="en-US" dirty="0">
                <a:latin typeface="Calibri"/>
                <a:cs typeface="Calibri"/>
              </a:rPr>
              <a:t> router) </a:t>
            </a:r>
            <a:r>
              <a:rPr lang="en-US" dirty="0" err="1">
                <a:latin typeface="Calibri"/>
                <a:cs typeface="Calibri"/>
              </a:rPr>
              <a:t>som</a:t>
            </a:r>
            <a:r>
              <a:rPr lang="en-US" dirty="0">
                <a:latin typeface="Calibri"/>
                <a:cs typeface="Calibri"/>
              </a:rPr>
              <a:t> </a:t>
            </a:r>
            <a:r>
              <a:rPr lang="en-US" dirty="0" err="1">
                <a:latin typeface="Calibri"/>
                <a:cs typeface="Calibri"/>
              </a:rPr>
              <a:t>tjekker</a:t>
            </a:r>
            <a:r>
              <a:rPr lang="en-US" dirty="0">
                <a:latin typeface="Calibri"/>
                <a:cs typeface="Calibri"/>
              </a:rPr>
              <a:t> </a:t>
            </a:r>
            <a:r>
              <a:rPr lang="en-US" dirty="0" err="1">
                <a:latin typeface="Calibri"/>
                <a:cs typeface="Calibri"/>
              </a:rPr>
              <a:t>indhold</a:t>
            </a:r>
            <a:r>
              <a:rPr lang="en-US" dirty="0">
                <a:latin typeface="Calibri"/>
                <a:cs typeface="Calibri"/>
              </a:rPr>
              <a:t> </a:t>
            </a:r>
            <a:r>
              <a:rPr lang="en-US" dirty="0" err="1">
                <a:latin typeface="Calibri"/>
                <a:cs typeface="Calibri"/>
              </a:rPr>
              <a:t>og</a:t>
            </a:r>
            <a:r>
              <a:rPr lang="en-US" dirty="0">
                <a:latin typeface="Calibri"/>
                <a:cs typeface="Calibri"/>
              </a:rPr>
              <a:t> sender </a:t>
            </a:r>
            <a:r>
              <a:rPr lang="en-US" dirty="0" err="1">
                <a:latin typeface="Calibri"/>
                <a:cs typeface="Calibri"/>
              </a:rPr>
              <a:t>opgaven</a:t>
            </a:r>
            <a:r>
              <a:rPr lang="en-US" dirty="0">
                <a:latin typeface="Calibri"/>
                <a:cs typeface="Calibri"/>
              </a:rPr>
              <a:t> </a:t>
            </a:r>
            <a:r>
              <a:rPr lang="en-US" dirty="0" err="1">
                <a:latin typeface="Calibri"/>
                <a:cs typeface="Calibri"/>
              </a:rPr>
              <a:t>til</a:t>
            </a:r>
            <a:r>
              <a:rPr lang="en-US" dirty="0">
                <a:latin typeface="Calibri"/>
                <a:cs typeface="Calibri"/>
              </a:rPr>
              <a:t> de </a:t>
            </a:r>
            <a:r>
              <a:rPr lang="en-US" dirty="0" err="1">
                <a:latin typeface="Calibri"/>
                <a:cs typeface="Calibri"/>
              </a:rPr>
              <a:t>rigtige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98</a:t>
            </a:fld>
            <a:endParaRPr lang="en-GB"/>
          </a:p>
        </p:txBody>
      </p:sp>
    </p:spTree>
    <p:extLst>
      <p:ext uri="{BB962C8B-B14F-4D97-AF65-F5344CB8AC3E}">
        <p14:creationId xmlns:p14="http://schemas.microsoft.com/office/powerpoint/2010/main" val="112758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cs typeface="Calibri"/>
              </a:rPr>
              <a:t>Hvad</a:t>
            </a:r>
            <a:r>
              <a:rPr lang="en-US" dirty="0">
                <a:latin typeface="Calibri"/>
                <a:cs typeface="Calibri"/>
              </a:rPr>
              <a:t> er der </a:t>
            </a:r>
            <a:r>
              <a:rPr lang="en-US" dirty="0" err="1">
                <a:latin typeface="Calibri"/>
                <a:cs typeface="Calibri"/>
              </a:rPr>
              <a:t>indeni</a:t>
            </a:r>
            <a:r>
              <a:rPr lang="en-US" dirty="0">
                <a:latin typeface="Calibri"/>
                <a:cs typeface="Calibri"/>
              </a:rPr>
              <a:t>? XML/JSON </a:t>
            </a:r>
            <a:r>
              <a:rPr lang="en-US" dirty="0" err="1">
                <a:latin typeface="Calibri"/>
                <a:cs typeface="Calibri"/>
              </a:rPr>
              <a:t>eller</a:t>
            </a:r>
            <a:r>
              <a:rPr lang="en-US" dirty="0">
                <a:latin typeface="Calibri"/>
                <a:cs typeface="Calibri"/>
              </a:rPr>
              <a:t> </a:t>
            </a:r>
            <a:r>
              <a:rPr lang="en-US" dirty="0" err="1">
                <a:latin typeface="Calibri"/>
                <a:cs typeface="Calibri"/>
              </a:rPr>
              <a:t>noget</a:t>
            </a:r>
            <a:r>
              <a:rPr lang="en-US" dirty="0">
                <a:latin typeface="Calibri"/>
                <a:cs typeface="Calibri"/>
              </a:rPr>
              <a:t> </a:t>
            </a:r>
            <a:r>
              <a:rPr lang="en-US" dirty="0" err="1">
                <a:latin typeface="Calibri"/>
                <a:cs typeface="Calibri"/>
              </a:rPr>
              <a:t>andet</a:t>
            </a:r>
            <a:r>
              <a:rPr lang="en-US" dirty="0">
                <a:latin typeface="Calibri"/>
                <a:cs typeface="Calibri"/>
              </a:rPr>
              <a:t> vi </a:t>
            </a:r>
            <a:r>
              <a:rPr lang="en-US" dirty="0" err="1">
                <a:latin typeface="Calibri"/>
                <a:cs typeface="Calibri"/>
              </a:rPr>
              <a:t>har</a:t>
            </a:r>
            <a:r>
              <a:rPr lang="en-US" dirty="0">
                <a:latin typeface="Calibri"/>
                <a:cs typeface="Calibri"/>
              </a:rPr>
              <a:t> </a:t>
            </a:r>
            <a:r>
              <a:rPr lang="en-US" dirty="0" err="1">
                <a:latin typeface="Calibri"/>
                <a:cs typeface="Calibri"/>
              </a:rPr>
              <a:t>aftalt</a:t>
            </a:r>
            <a:r>
              <a:rPr lang="en-US" dirty="0">
                <a:latin typeface="Calibri"/>
                <a:cs typeface="Calibri"/>
              </a:rPr>
              <a:t>.</a:t>
            </a:r>
          </a:p>
          <a:p>
            <a:endParaRPr lang="en-US" dirty="0">
              <a:latin typeface="Calibri"/>
              <a:cs typeface="Calibri"/>
            </a:endParaRPr>
          </a:p>
          <a:p>
            <a:r>
              <a:rPr lang="en-US" dirty="0" err="1">
                <a:latin typeface="Calibri"/>
                <a:cs typeface="Calibri"/>
              </a:rPr>
              <a:t>Øvelse</a:t>
            </a:r>
            <a:r>
              <a:rPr lang="en-US" dirty="0">
                <a:latin typeface="Calibri"/>
                <a:cs typeface="Calibri"/>
              </a:rPr>
              <a:t> med Post-It.</a:t>
            </a:r>
            <a:endParaRPr lang="en-US" dirty="0"/>
          </a:p>
          <a:p>
            <a:r>
              <a:rPr lang="en-US" dirty="0">
                <a:latin typeface="Calibri"/>
                <a:cs typeface="Calibri"/>
              </a:rPr>
              <a:t>En </a:t>
            </a:r>
            <a:r>
              <a:rPr lang="en-US" dirty="0" err="1">
                <a:latin typeface="Calibri"/>
                <a:cs typeface="Calibri"/>
              </a:rPr>
              <a:t>deltager</a:t>
            </a:r>
            <a:r>
              <a:rPr lang="en-US" dirty="0">
                <a:latin typeface="Calibri"/>
                <a:cs typeface="Calibri"/>
              </a:rPr>
              <a:t> </a:t>
            </a:r>
            <a:r>
              <a:rPr lang="en-US" dirty="0" err="1">
                <a:latin typeface="Calibri"/>
                <a:cs typeface="Calibri"/>
              </a:rPr>
              <a:t>skal</a:t>
            </a:r>
            <a:r>
              <a:rPr lang="en-US" dirty="0">
                <a:latin typeface="Calibri"/>
                <a:cs typeface="Calibri"/>
              </a:rPr>
              <a:t> </a:t>
            </a:r>
            <a:r>
              <a:rPr lang="en-US" dirty="0" err="1">
                <a:latin typeface="Calibri"/>
                <a:cs typeface="Calibri"/>
              </a:rPr>
              <a:t>tage</a:t>
            </a:r>
            <a:r>
              <a:rPr lang="en-US" dirty="0">
                <a:latin typeface="Calibri"/>
                <a:cs typeface="Calibri"/>
              </a:rPr>
              <a:t> </a:t>
            </a:r>
            <a:r>
              <a:rPr lang="en-US" dirty="0" err="1">
                <a:latin typeface="Calibri"/>
                <a:cs typeface="Calibri"/>
              </a:rPr>
              <a:t>sedler</a:t>
            </a:r>
            <a:r>
              <a:rPr lang="en-US" dirty="0">
                <a:latin typeface="Calibri"/>
                <a:cs typeface="Calibri"/>
              </a:rPr>
              <a:t> </a:t>
            </a:r>
            <a:r>
              <a:rPr lang="en-US" dirty="0" err="1">
                <a:latin typeface="Calibri"/>
                <a:cs typeface="Calibri"/>
              </a:rPr>
              <a:t>fra</a:t>
            </a:r>
            <a:r>
              <a:rPr lang="en-US" dirty="0">
                <a:latin typeface="Calibri"/>
                <a:cs typeface="Calibri"/>
              </a:rPr>
              <a:t> et bord </a:t>
            </a:r>
            <a:r>
              <a:rPr lang="en-US" dirty="0" err="1">
                <a:latin typeface="Calibri"/>
                <a:cs typeface="Calibri"/>
              </a:rPr>
              <a:t>og</a:t>
            </a:r>
            <a:r>
              <a:rPr lang="en-US" dirty="0">
                <a:latin typeface="Calibri"/>
                <a:cs typeface="Calibri"/>
              </a:rPr>
              <a:t> </a:t>
            </a:r>
            <a:r>
              <a:rPr lang="en-US" dirty="0" err="1">
                <a:latin typeface="Calibri"/>
                <a:cs typeface="Calibri"/>
              </a:rPr>
              <a:t>gøre</a:t>
            </a:r>
            <a:r>
              <a:rPr lang="en-US" dirty="0">
                <a:latin typeface="Calibri"/>
                <a:cs typeface="Calibri"/>
              </a:rPr>
              <a:t> </a:t>
            </a:r>
            <a:r>
              <a:rPr lang="en-US" dirty="0" err="1">
                <a:latin typeface="Calibri"/>
                <a:cs typeface="Calibri"/>
              </a:rPr>
              <a:t>som</a:t>
            </a:r>
            <a:r>
              <a:rPr lang="en-US" dirty="0">
                <a:latin typeface="Calibri"/>
                <a:cs typeface="Calibri"/>
              </a:rPr>
              <a:t> der </a:t>
            </a:r>
            <a:r>
              <a:rPr lang="en-US" dirty="0" err="1">
                <a:latin typeface="Calibri"/>
                <a:cs typeface="Calibri"/>
              </a:rPr>
              <a:t>står</a:t>
            </a:r>
            <a:r>
              <a:rPr lang="en-US" dirty="0">
                <a:latin typeface="Calibri"/>
                <a:cs typeface="Calibri"/>
              </a:rPr>
              <a:t> </a:t>
            </a:r>
            <a:r>
              <a:rPr lang="en-US" dirty="0" err="1">
                <a:latin typeface="Calibri"/>
                <a:cs typeface="Calibri"/>
              </a:rPr>
              <a:t>derop</a:t>
            </a:r>
            <a:r>
              <a:rPr lang="en-US" dirty="0">
                <a:latin typeface="Calibri"/>
                <a:cs typeface="Calibri"/>
              </a:rPr>
              <a:t> (</a:t>
            </a:r>
            <a:r>
              <a:rPr lang="en-US" dirty="0" err="1">
                <a:latin typeface="Calibri"/>
                <a:cs typeface="Calibri"/>
              </a:rPr>
              <a:t>fx</a:t>
            </a:r>
            <a:r>
              <a:rPr lang="en-US" dirty="0">
                <a:latin typeface="Calibri"/>
                <a:cs typeface="Calibri"/>
              </a:rPr>
              <a:t>. </a:t>
            </a:r>
            <a:r>
              <a:rPr lang="en-US" dirty="0" err="1">
                <a:latin typeface="Calibri"/>
                <a:cs typeface="Calibri"/>
              </a:rPr>
              <a:t>Opret</a:t>
            </a:r>
            <a:r>
              <a:rPr lang="en-US" dirty="0">
                <a:latin typeface="Calibri"/>
                <a:cs typeface="Calibri"/>
              </a:rPr>
              <a:t> </a:t>
            </a:r>
            <a:r>
              <a:rPr lang="en-US" dirty="0" err="1">
                <a:latin typeface="Calibri"/>
                <a:cs typeface="Calibri"/>
              </a:rPr>
              <a:t>ny</a:t>
            </a:r>
            <a:r>
              <a:rPr lang="en-US" dirty="0">
                <a:latin typeface="Calibri"/>
                <a:cs typeface="Calibri"/>
              </a:rPr>
              <a:t> </a:t>
            </a:r>
            <a:r>
              <a:rPr lang="en-US" dirty="0" err="1">
                <a:latin typeface="Calibri"/>
                <a:cs typeface="Calibri"/>
              </a:rPr>
              <a:t>kunde</a:t>
            </a:r>
            <a:r>
              <a:rPr lang="en-US" dirty="0">
                <a:latin typeface="Calibri"/>
                <a:cs typeface="Calibri"/>
              </a:rPr>
              <a:t> I </a:t>
            </a:r>
            <a:r>
              <a:rPr lang="en-US" dirty="0" err="1">
                <a:latin typeface="Calibri"/>
                <a:cs typeface="Calibri"/>
              </a:rPr>
              <a:t>regneark</a:t>
            </a:r>
            <a:r>
              <a:rPr lang="en-US" dirty="0">
                <a:latin typeface="Calibri"/>
                <a:cs typeface="Calibri"/>
              </a:rPr>
              <a:t> – </a:t>
            </a:r>
            <a:r>
              <a:rPr lang="en-US" dirty="0" err="1">
                <a:latin typeface="Calibri"/>
                <a:cs typeface="Calibri"/>
              </a:rPr>
              <a:t>eller</a:t>
            </a:r>
            <a:r>
              <a:rPr lang="en-US" dirty="0">
                <a:latin typeface="Calibri"/>
                <a:cs typeface="Calibri"/>
              </a:rPr>
              <a:t> med </a:t>
            </a:r>
            <a:r>
              <a:rPr lang="en-US" dirty="0" err="1">
                <a:latin typeface="Calibri"/>
                <a:cs typeface="Calibri"/>
              </a:rPr>
              <a:t>papir</a:t>
            </a:r>
            <a:r>
              <a:rPr lang="en-US" dirty="0">
                <a:latin typeface="Calibri"/>
                <a:cs typeface="Calibri"/>
              </a:rPr>
              <a:t> </a:t>
            </a:r>
            <a:r>
              <a:rPr lang="en-US" dirty="0" err="1">
                <a:latin typeface="Calibri"/>
                <a:cs typeface="Calibri"/>
              </a:rPr>
              <a:t>og</a:t>
            </a:r>
            <a:r>
              <a:rPr lang="en-US" dirty="0">
                <a:latin typeface="Calibri"/>
                <a:cs typeface="Calibri"/>
              </a:rPr>
              <a:t> </a:t>
            </a:r>
            <a:r>
              <a:rPr lang="en-US" dirty="0" err="1">
                <a:latin typeface="Calibri"/>
                <a:cs typeface="Calibri"/>
              </a:rPr>
              <a:t>blyant</a:t>
            </a:r>
            <a:r>
              <a:rPr lang="en-US" dirty="0">
                <a:latin typeface="Calibri"/>
                <a:cs typeface="Calibri"/>
              </a:rPr>
              <a:t>)</a:t>
            </a:r>
          </a:p>
          <a:p>
            <a:r>
              <a:rPr lang="en-US" dirty="0" err="1">
                <a:latin typeface="Calibri"/>
                <a:cs typeface="Calibri"/>
              </a:rPr>
              <a:t>Underviser</a:t>
            </a:r>
            <a:r>
              <a:rPr lang="en-US" dirty="0">
                <a:latin typeface="Calibri"/>
                <a:cs typeface="Calibri"/>
              </a:rPr>
              <a:t> </a:t>
            </a:r>
            <a:r>
              <a:rPr lang="en-US" dirty="0" err="1">
                <a:latin typeface="Calibri"/>
                <a:cs typeface="Calibri"/>
              </a:rPr>
              <a:t>skriver</a:t>
            </a:r>
            <a:r>
              <a:rPr lang="en-US" dirty="0">
                <a:latin typeface="Calibri"/>
                <a:cs typeface="Calibri"/>
              </a:rPr>
              <a:t> post its I </a:t>
            </a:r>
            <a:r>
              <a:rPr lang="en-US" dirty="0" err="1">
                <a:latin typeface="Calibri"/>
                <a:cs typeface="Calibri"/>
              </a:rPr>
              <a:t>en</a:t>
            </a:r>
            <a:r>
              <a:rPr lang="en-US" dirty="0">
                <a:latin typeface="Calibri"/>
                <a:cs typeface="Calibri"/>
              </a:rPr>
              <a:t> </a:t>
            </a:r>
            <a:r>
              <a:rPr lang="en-US" dirty="0" err="1">
                <a:latin typeface="Calibri"/>
                <a:cs typeface="Calibri"/>
              </a:rPr>
              <a:t>langsomt</a:t>
            </a:r>
            <a:r>
              <a:rPr lang="en-US" dirty="0">
                <a:latin typeface="Calibri"/>
                <a:cs typeface="Calibri"/>
              </a:rPr>
              <a:t> tempo, </a:t>
            </a:r>
            <a:r>
              <a:rPr lang="en-US" dirty="0" err="1">
                <a:latin typeface="Calibri"/>
                <a:cs typeface="Calibri"/>
              </a:rPr>
              <a:t>og</a:t>
            </a:r>
            <a:r>
              <a:rPr lang="en-US" dirty="0">
                <a:latin typeface="Calibri"/>
                <a:cs typeface="Calibri"/>
              </a:rPr>
              <a:t> </a:t>
            </a:r>
            <a:r>
              <a:rPr lang="en-US" dirty="0" err="1">
                <a:latin typeface="Calibri"/>
                <a:cs typeface="Calibri"/>
              </a:rPr>
              <a:t>sætter</a:t>
            </a:r>
            <a:r>
              <a:rPr lang="en-US" dirty="0">
                <a:latin typeface="Calibri"/>
                <a:cs typeface="Calibri"/>
              </a:rPr>
              <a:t> </a:t>
            </a:r>
            <a:r>
              <a:rPr lang="en-US" dirty="0" err="1">
                <a:latin typeface="Calibri"/>
                <a:cs typeface="Calibri"/>
              </a:rPr>
              <a:t>så</a:t>
            </a:r>
            <a:r>
              <a:rPr lang="en-US" dirty="0">
                <a:latin typeface="Calibri"/>
                <a:cs typeface="Calibri"/>
              </a:rPr>
              <a:t> </a:t>
            </a:r>
            <a:r>
              <a:rPr lang="en-US" dirty="0" err="1">
                <a:latin typeface="Calibri"/>
                <a:cs typeface="Calibri"/>
              </a:rPr>
              <a:t>farten</a:t>
            </a:r>
            <a:r>
              <a:rPr lang="en-US" dirty="0">
                <a:latin typeface="Calibri"/>
                <a:cs typeface="Calibri"/>
              </a:rPr>
              <a:t> op </a:t>
            </a:r>
            <a:r>
              <a:rPr lang="en-US" dirty="0" err="1">
                <a:latin typeface="Calibri"/>
                <a:cs typeface="Calibri"/>
              </a:rPr>
              <a:t>langsomt</a:t>
            </a:r>
            <a:r>
              <a:rPr lang="en-US" dirty="0">
                <a:latin typeface="Calibri"/>
                <a:cs typeface="Calibri"/>
              </a:rPr>
              <a:t>. </a:t>
            </a:r>
            <a:r>
              <a:rPr lang="en-US" dirty="0" err="1">
                <a:latin typeface="Calibri"/>
                <a:cs typeface="Calibri"/>
              </a:rPr>
              <a:t>Tanken</a:t>
            </a:r>
            <a:r>
              <a:rPr lang="en-US" dirty="0">
                <a:latin typeface="Calibri"/>
                <a:cs typeface="Calibri"/>
              </a:rPr>
              <a:t> er at man </a:t>
            </a:r>
            <a:r>
              <a:rPr lang="en-US" dirty="0" err="1">
                <a:latin typeface="Calibri"/>
                <a:cs typeface="Calibri"/>
              </a:rPr>
              <a:t>kan</a:t>
            </a:r>
            <a:r>
              <a:rPr lang="en-US" dirty="0">
                <a:latin typeface="Calibri"/>
                <a:cs typeface="Calibri"/>
              </a:rPr>
              <a:t> </a:t>
            </a:r>
            <a:r>
              <a:rPr lang="en-US" dirty="0" err="1">
                <a:latin typeface="Calibri"/>
                <a:cs typeface="Calibri"/>
              </a:rPr>
              <a:t>koble</a:t>
            </a:r>
            <a:r>
              <a:rPr lang="en-US" dirty="0">
                <a:latin typeface="Calibri"/>
                <a:cs typeface="Calibri"/>
              </a:rPr>
              <a:t> </a:t>
            </a:r>
            <a:r>
              <a:rPr lang="en-US" dirty="0" err="1">
                <a:latin typeface="Calibri"/>
                <a:cs typeface="Calibri"/>
              </a:rPr>
              <a:t>flere</a:t>
            </a:r>
            <a:r>
              <a:rPr lang="en-US" dirty="0">
                <a:latin typeface="Calibri"/>
                <a:cs typeface="Calibri"/>
              </a:rPr>
              <a:t> </a:t>
            </a:r>
            <a:r>
              <a:rPr lang="en-US" dirty="0" err="1">
                <a:latin typeface="Calibri"/>
                <a:cs typeface="Calibri"/>
              </a:rPr>
              <a:t>på</a:t>
            </a:r>
            <a:r>
              <a:rPr lang="en-US" dirty="0">
                <a:latin typeface="Calibri"/>
                <a:cs typeface="Calibri"/>
              </a:rPr>
              <a:t> </a:t>
            </a:r>
            <a:r>
              <a:rPr lang="en-US" dirty="0" err="1">
                <a:latin typeface="Calibri"/>
                <a:cs typeface="Calibri"/>
              </a:rPr>
              <a:t>til</a:t>
            </a:r>
            <a:r>
              <a:rPr lang="en-US" dirty="0">
                <a:latin typeface="Calibri"/>
                <a:cs typeface="Calibri"/>
              </a:rPr>
              <a:t> at </a:t>
            </a:r>
            <a:r>
              <a:rPr lang="en-US" dirty="0" err="1">
                <a:latin typeface="Calibri"/>
                <a:cs typeface="Calibri"/>
              </a:rPr>
              <a:t>tage</a:t>
            </a:r>
            <a:r>
              <a:rPr lang="en-US" dirty="0">
                <a:latin typeface="Calibri"/>
                <a:cs typeface="Calibri"/>
              </a:rPr>
              <a:t> </a:t>
            </a:r>
            <a:r>
              <a:rPr lang="en-US" dirty="0" err="1">
                <a:latin typeface="Calibri"/>
                <a:cs typeface="Calibri"/>
              </a:rPr>
              <a:t>fra</a:t>
            </a:r>
            <a:r>
              <a:rPr lang="en-US" dirty="0">
                <a:latin typeface="Calibri"/>
                <a:cs typeface="Calibri"/>
              </a:rPr>
              <a:t>, </a:t>
            </a:r>
            <a:r>
              <a:rPr lang="en-US" dirty="0" err="1">
                <a:latin typeface="Calibri"/>
                <a:cs typeface="Calibri"/>
              </a:rPr>
              <a:t>eller</a:t>
            </a:r>
            <a:r>
              <a:rPr lang="en-US" dirty="0">
                <a:latin typeface="Calibri"/>
                <a:cs typeface="Calibri"/>
              </a:rPr>
              <a:t> man </a:t>
            </a:r>
            <a:r>
              <a:rPr lang="en-US" dirty="0" err="1">
                <a:latin typeface="Calibri"/>
                <a:cs typeface="Calibri"/>
              </a:rPr>
              <a:t>kan</a:t>
            </a:r>
            <a:r>
              <a:rPr lang="en-US" dirty="0">
                <a:latin typeface="Calibri"/>
                <a:cs typeface="Calibri"/>
              </a:rPr>
              <a:t> vente, </a:t>
            </a:r>
            <a:r>
              <a:rPr lang="en-US" dirty="0" err="1">
                <a:latin typeface="Calibri"/>
                <a:cs typeface="Calibri"/>
              </a:rPr>
              <a:t>opgaverne</a:t>
            </a:r>
            <a:r>
              <a:rPr lang="en-US" dirty="0">
                <a:latin typeface="Calibri"/>
                <a:cs typeface="Calibri"/>
              </a:rPr>
              <a:t> </a:t>
            </a:r>
            <a:r>
              <a:rPr lang="en-US" dirty="0" err="1">
                <a:latin typeface="Calibri"/>
                <a:cs typeface="Calibri"/>
              </a:rPr>
              <a:t>løber</a:t>
            </a:r>
            <a:r>
              <a:rPr lang="en-US" dirty="0">
                <a:latin typeface="Calibri"/>
                <a:cs typeface="Calibri"/>
              </a:rPr>
              <a:t> </a:t>
            </a:r>
            <a:r>
              <a:rPr lang="en-US" dirty="0" err="1">
                <a:latin typeface="Calibri"/>
                <a:cs typeface="Calibri"/>
              </a:rPr>
              <a:t>ingen</a:t>
            </a:r>
            <a:r>
              <a:rPr lang="en-US" dirty="0">
                <a:latin typeface="Calibri"/>
                <a:cs typeface="Calibri"/>
              </a:rPr>
              <a:t> </a:t>
            </a:r>
            <a:r>
              <a:rPr lang="en-US" dirty="0" err="1">
                <a:latin typeface="Calibri"/>
                <a:cs typeface="Calibri"/>
              </a:rPr>
              <a:t>steder</a:t>
            </a:r>
            <a:r>
              <a:rPr lang="en-US" dirty="0">
                <a:latin typeface="Calibri"/>
                <a:cs typeface="Calibri"/>
              </a:rPr>
              <a:t>.</a:t>
            </a:r>
          </a:p>
          <a:p>
            <a:r>
              <a:rPr lang="en-US" dirty="0" err="1">
                <a:latin typeface="Calibri"/>
                <a:cs typeface="Calibri"/>
              </a:rPr>
              <a:t>KAn</a:t>
            </a:r>
            <a:r>
              <a:rPr lang="en-US" dirty="0">
                <a:latin typeface="Calibri"/>
                <a:cs typeface="Calibri"/>
              </a:rPr>
              <a:t> </a:t>
            </a:r>
            <a:r>
              <a:rPr lang="en-US" dirty="0" err="1">
                <a:latin typeface="Calibri"/>
                <a:cs typeface="Calibri"/>
              </a:rPr>
              <a:t>udvides</a:t>
            </a:r>
            <a:r>
              <a:rPr lang="en-US" dirty="0">
                <a:latin typeface="Calibri"/>
                <a:cs typeface="Calibri"/>
              </a:rPr>
              <a:t> med </a:t>
            </a:r>
            <a:r>
              <a:rPr lang="en-US" dirty="0" err="1">
                <a:latin typeface="Calibri"/>
                <a:cs typeface="Calibri"/>
              </a:rPr>
              <a:t>en</a:t>
            </a:r>
            <a:r>
              <a:rPr lang="en-US" dirty="0">
                <a:latin typeface="Calibri"/>
                <a:cs typeface="Calibri"/>
              </a:rPr>
              <a:t> "</a:t>
            </a:r>
            <a:r>
              <a:rPr lang="en-US" dirty="0" err="1">
                <a:latin typeface="Calibri"/>
                <a:cs typeface="Calibri"/>
              </a:rPr>
              <a:t>projektleder</a:t>
            </a:r>
            <a:r>
              <a:rPr lang="en-US" dirty="0">
                <a:latin typeface="Calibri"/>
                <a:cs typeface="Calibri"/>
              </a:rPr>
              <a:t>" (</a:t>
            </a:r>
            <a:r>
              <a:rPr lang="en-US" dirty="0" err="1">
                <a:latin typeface="Calibri"/>
                <a:cs typeface="Calibri"/>
              </a:rPr>
              <a:t>en</a:t>
            </a:r>
            <a:r>
              <a:rPr lang="en-US" dirty="0">
                <a:latin typeface="Calibri"/>
                <a:cs typeface="Calibri"/>
              </a:rPr>
              <a:t> router) </a:t>
            </a:r>
            <a:r>
              <a:rPr lang="en-US" dirty="0" err="1">
                <a:latin typeface="Calibri"/>
                <a:cs typeface="Calibri"/>
              </a:rPr>
              <a:t>som</a:t>
            </a:r>
            <a:r>
              <a:rPr lang="en-US" dirty="0">
                <a:latin typeface="Calibri"/>
                <a:cs typeface="Calibri"/>
              </a:rPr>
              <a:t> </a:t>
            </a:r>
            <a:r>
              <a:rPr lang="en-US" dirty="0" err="1">
                <a:latin typeface="Calibri"/>
                <a:cs typeface="Calibri"/>
              </a:rPr>
              <a:t>tjekker</a:t>
            </a:r>
            <a:r>
              <a:rPr lang="en-US" dirty="0">
                <a:latin typeface="Calibri"/>
                <a:cs typeface="Calibri"/>
              </a:rPr>
              <a:t> </a:t>
            </a:r>
            <a:r>
              <a:rPr lang="en-US" dirty="0" err="1">
                <a:latin typeface="Calibri"/>
                <a:cs typeface="Calibri"/>
              </a:rPr>
              <a:t>indhold</a:t>
            </a:r>
            <a:r>
              <a:rPr lang="en-US" dirty="0">
                <a:latin typeface="Calibri"/>
                <a:cs typeface="Calibri"/>
              </a:rPr>
              <a:t> </a:t>
            </a:r>
            <a:r>
              <a:rPr lang="en-US" dirty="0" err="1">
                <a:latin typeface="Calibri"/>
                <a:cs typeface="Calibri"/>
              </a:rPr>
              <a:t>og</a:t>
            </a:r>
            <a:r>
              <a:rPr lang="en-US" dirty="0">
                <a:latin typeface="Calibri"/>
                <a:cs typeface="Calibri"/>
              </a:rPr>
              <a:t> sender </a:t>
            </a:r>
            <a:r>
              <a:rPr lang="en-US" dirty="0" err="1">
                <a:latin typeface="Calibri"/>
                <a:cs typeface="Calibri"/>
              </a:rPr>
              <a:t>opgaven</a:t>
            </a:r>
            <a:r>
              <a:rPr lang="en-US" dirty="0">
                <a:latin typeface="Calibri"/>
                <a:cs typeface="Calibri"/>
              </a:rPr>
              <a:t> </a:t>
            </a:r>
            <a:r>
              <a:rPr lang="en-US" dirty="0" err="1">
                <a:latin typeface="Calibri"/>
                <a:cs typeface="Calibri"/>
              </a:rPr>
              <a:t>til</a:t>
            </a:r>
            <a:r>
              <a:rPr lang="en-US" dirty="0">
                <a:latin typeface="Calibri"/>
                <a:cs typeface="Calibri"/>
              </a:rPr>
              <a:t> de </a:t>
            </a:r>
            <a:r>
              <a:rPr lang="en-US" dirty="0" err="1">
                <a:latin typeface="Calibri"/>
                <a:cs typeface="Calibri"/>
              </a:rPr>
              <a:t>rigtige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99</a:t>
            </a:fld>
            <a:endParaRPr lang="en-GB"/>
          </a:p>
        </p:txBody>
      </p:sp>
    </p:spTree>
    <p:extLst>
      <p:ext uri="{BB962C8B-B14F-4D97-AF65-F5344CB8AC3E}">
        <p14:creationId xmlns:p14="http://schemas.microsoft.com/office/powerpoint/2010/main" val="35730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Vi </a:t>
            </a:r>
            <a:r>
              <a:rPr lang="en-GB" dirty="0" err="1"/>
              <a:t>deler</a:t>
            </a:r>
            <a:r>
              <a:rPr lang="en-GB" dirty="0"/>
              <a:t> nu database og </a:t>
            </a:r>
            <a:r>
              <a:rPr lang="en-GB" dirty="0" err="1"/>
              <a:t>flytter</a:t>
            </a:r>
            <a:r>
              <a:rPr lang="en-GB" dirty="0"/>
              <a:t> den </a:t>
            </a:r>
            <a:r>
              <a:rPr lang="en-GB" dirty="0" err="1"/>
              <a:t>til</a:t>
            </a:r>
            <a:r>
              <a:rPr lang="en-GB" dirty="0"/>
              <a:t> </a:t>
            </a:r>
            <a:r>
              <a:rPr lang="en-GB" dirty="0" err="1"/>
              <a:t>en</a:t>
            </a:r>
            <a:r>
              <a:rPr lang="en-GB" dirty="0"/>
              <a:t> </a:t>
            </a:r>
            <a:r>
              <a:rPr lang="en-GB" dirty="0" err="1"/>
              <a:t>anden</a:t>
            </a:r>
            <a:r>
              <a:rPr lang="en-GB" dirty="0"/>
              <a:t> computer. Det er </a:t>
            </a:r>
            <a:r>
              <a:rPr lang="en-GB" dirty="0" err="1"/>
              <a:t>stadig</a:t>
            </a:r>
            <a:r>
              <a:rPr lang="en-GB" dirty="0"/>
              <a:t> </a:t>
            </a:r>
            <a:r>
              <a:rPr lang="en-GB" dirty="0" err="1"/>
              <a:t>en</a:t>
            </a:r>
            <a:r>
              <a:rPr lang="en-GB" dirty="0"/>
              <a:t> computer </a:t>
            </a:r>
            <a:r>
              <a:rPr lang="en-GB" dirty="0" err="1"/>
              <a:t>som</a:t>
            </a:r>
            <a:r>
              <a:rPr lang="en-GB" dirty="0"/>
              <a:t> </a:t>
            </a:r>
            <a:r>
              <a:rPr lang="en-GB" dirty="0" err="1"/>
              <a:t>kører</a:t>
            </a:r>
            <a:r>
              <a:rPr lang="en-GB" dirty="0"/>
              <a:t> </a:t>
            </a:r>
            <a:r>
              <a:rPr lang="en-GB" dirty="0" err="1"/>
              <a:t>databasen</a:t>
            </a:r>
            <a:r>
              <a:rPr lang="en-GB" dirty="0"/>
              <a:t>. Dens </a:t>
            </a:r>
            <a:r>
              <a:rPr lang="en-GB" dirty="0" err="1"/>
              <a:t>rolle</a:t>
            </a:r>
            <a:r>
              <a:rPr lang="en-GB" dirty="0"/>
              <a:t> er nu “bare” at </a:t>
            </a:r>
            <a:r>
              <a:rPr lang="en-GB" dirty="0" err="1"/>
              <a:t>levere</a:t>
            </a:r>
            <a:r>
              <a:rPr lang="en-GB" dirty="0"/>
              <a:t> (</a:t>
            </a:r>
            <a:r>
              <a:rPr lang="en-GB" dirty="0" err="1"/>
              <a:t>engelsk</a:t>
            </a:r>
            <a:r>
              <a:rPr lang="en-GB" dirty="0"/>
              <a:t>: serve) data. Det </a:t>
            </a:r>
            <a:r>
              <a:rPr lang="en-GB" dirty="0" err="1"/>
              <a:t>vil</a:t>
            </a:r>
            <a:r>
              <a:rPr lang="en-GB" dirty="0"/>
              <a:t> </a:t>
            </a:r>
            <a:r>
              <a:rPr lang="en-GB" dirty="0" err="1"/>
              <a:t>sige</a:t>
            </a:r>
            <a:r>
              <a:rPr lang="en-GB" dirty="0"/>
              <a:t> at den er </a:t>
            </a:r>
            <a:r>
              <a:rPr lang="en-GB" dirty="0" err="1"/>
              <a:t>en</a:t>
            </a:r>
            <a:r>
              <a:rPr lang="en-GB" dirty="0"/>
              <a:t> server (</a:t>
            </a:r>
            <a:r>
              <a:rPr lang="en-GB" dirty="0" err="1"/>
              <a:t>en</a:t>
            </a:r>
            <a:r>
              <a:rPr lang="en-GB" dirty="0"/>
              <a:t> </a:t>
            </a:r>
            <a:r>
              <a:rPr lang="en-GB" dirty="0" err="1"/>
              <a:t>som</a:t>
            </a:r>
            <a:r>
              <a:rPr lang="en-GB" dirty="0"/>
              <a:t> </a:t>
            </a:r>
            <a:r>
              <a:rPr lang="en-GB" dirty="0" err="1"/>
              <a:t>leverer</a:t>
            </a:r>
            <a:r>
              <a:rPr lang="en-GB" dirty="0"/>
              <a:t> </a:t>
            </a:r>
            <a:r>
              <a:rPr lang="en-GB" dirty="0" err="1"/>
              <a:t>en</a:t>
            </a:r>
            <a:r>
              <a:rPr lang="en-GB" dirty="0"/>
              <a:t> service/data). Der er </a:t>
            </a:r>
            <a:r>
              <a:rPr lang="en-GB" dirty="0" err="1"/>
              <a:t>ingen</a:t>
            </a:r>
            <a:r>
              <a:rPr lang="en-GB" dirty="0"/>
              <a:t> </a:t>
            </a:r>
            <a:r>
              <a:rPr lang="en-GB" dirty="0" err="1"/>
              <a:t>grund</a:t>
            </a:r>
            <a:r>
              <a:rPr lang="en-GB" dirty="0"/>
              <a:t> </a:t>
            </a:r>
            <a:r>
              <a:rPr lang="en-GB" dirty="0" err="1"/>
              <a:t>til</a:t>
            </a:r>
            <a:r>
              <a:rPr lang="en-GB" dirty="0"/>
              <a:t> at den </a:t>
            </a:r>
            <a:r>
              <a:rPr lang="en-GB" dirty="0" err="1"/>
              <a:t>har</a:t>
            </a:r>
            <a:r>
              <a:rPr lang="en-GB" dirty="0"/>
              <a:t> </a:t>
            </a:r>
            <a:r>
              <a:rPr lang="en-GB" dirty="0" err="1"/>
              <a:t>en</a:t>
            </a:r>
            <a:r>
              <a:rPr lang="en-GB" dirty="0"/>
              <a:t> </a:t>
            </a:r>
            <a:r>
              <a:rPr lang="en-GB" dirty="0" err="1"/>
              <a:t>skærm</a:t>
            </a:r>
            <a:r>
              <a:rPr lang="en-GB" dirty="0"/>
              <a:t> </a:t>
            </a:r>
            <a:r>
              <a:rPr lang="en-GB" dirty="0" err="1"/>
              <a:t>længere</a:t>
            </a:r>
            <a:r>
              <a:rPr lang="en-GB" dirty="0"/>
              <a:t>. Nu burger vi den via “</a:t>
            </a:r>
            <a:r>
              <a:rPr lang="en-GB" dirty="0" err="1"/>
              <a:t>fjernskrivebord</a:t>
            </a:r>
            <a:r>
              <a:rPr lang="en-GB" dirty="0"/>
              <a:t>” – </a:t>
            </a:r>
            <a:r>
              <a:rPr lang="en-GB" dirty="0" err="1"/>
              <a:t>samtidig</a:t>
            </a:r>
            <a:r>
              <a:rPr lang="en-GB" dirty="0"/>
              <a:t> </a:t>
            </a:r>
            <a:r>
              <a:rPr lang="en-GB" dirty="0" err="1"/>
              <a:t>flytter</a:t>
            </a:r>
            <a:r>
              <a:rPr lang="en-GB" dirty="0"/>
              <a:t> vi den “ned I </a:t>
            </a:r>
            <a:r>
              <a:rPr lang="en-GB" dirty="0" err="1"/>
              <a:t>kælderen</a:t>
            </a:r>
            <a:r>
              <a:rPr lang="en-GB" dirty="0"/>
              <a:t>” </a:t>
            </a:r>
            <a:r>
              <a:rPr lang="en-GB" dirty="0" err="1"/>
              <a:t>eller</a:t>
            </a:r>
            <a:r>
              <a:rPr lang="en-GB" dirty="0"/>
              <a:t> “</a:t>
            </a:r>
            <a:r>
              <a:rPr lang="en-GB" dirty="0" err="1"/>
              <a:t>til</a:t>
            </a:r>
            <a:r>
              <a:rPr lang="en-GB" dirty="0"/>
              <a:t> IT </a:t>
            </a:r>
            <a:r>
              <a:rPr lang="en-GB" dirty="0" err="1"/>
              <a:t>centret</a:t>
            </a:r>
            <a:r>
              <a:rPr lang="en-GB" dirty="0"/>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22</a:t>
            </a:fld>
            <a:endParaRPr lang="en-GB"/>
          </a:p>
        </p:txBody>
      </p:sp>
    </p:spTree>
    <p:extLst>
      <p:ext uri="{BB962C8B-B14F-4D97-AF65-F5344CB8AC3E}">
        <p14:creationId xmlns:p14="http://schemas.microsoft.com/office/powerpoint/2010/main" val="3620672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a:t>Rettelser</a:t>
            </a:r>
            <a:r>
              <a:rPr lang="en-GB" dirty="0"/>
              <a:t> og nye data er </a:t>
            </a:r>
            <a:r>
              <a:rPr lang="en-GB" dirty="0" err="1"/>
              <a:t>så</a:t>
            </a:r>
            <a:r>
              <a:rPr lang="en-GB" dirty="0"/>
              <a:t> </a:t>
            </a:r>
            <a:r>
              <a:rPr lang="en-GB" dirty="0" err="1"/>
              <a:t>ikke</a:t>
            </a:r>
            <a:r>
              <a:rPr lang="en-GB" dirty="0"/>
              <a:t> </a:t>
            </a:r>
            <a:r>
              <a:rPr lang="en-GB" dirty="0" err="1"/>
              <a:t>synkroniseret</a:t>
            </a:r>
            <a:r>
              <a:rPr lang="en-GB" dirty="0"/>
              <a:t> </a:t>
            </a:r>
            <a:r>
              <a:rPr lang="en-GB" dirty="0" err="1"/>
              <a:t>længere</a:t>
            </a:r>
            <a:r>
              <a:rPr lang="en-GB" dirty="0"/>
              <a:t>. </a:t>
            </a:r>
            <a:r>
              <a:rPr lang="en-GB" dirty="0" err="1"/>
              <a:t>Alternativet</a:t>
            </a:r>
            <a:r>
              <a:rPr lang="en-GB" dirty="0"/>
              <a:t> er at vi </a:t>
            </a:r>
            <a:r>
              <a:rPr lang="en-GB" dirty="0" err="1"/>
              <a:t>selv</a:t>
            </a:r>
            <a:r>
              <a:rPr lang="en-GB" dirty="0"/>
              <a:t> </a:t>
            </a:r>
            <a:r>
              <a:rPr lang="en-GB" dirty="0" err="1"/>
              <a:t>skal</a:t>
            </a:r>
            <a:r>
              <a:rPr lang="en-GB" dirty="0"/>
              <a:t> </a:t>
            </a:r>
            <a:r>
              <a:rPr lang="en-GB" dirty="0" err="1"/>
              <a:t>kommunikere</a:t>
            </a:r>
            <a:r>
              <a:rPr lang="en-GB" dirty="0"/>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23</a:t>
            </a:fld>
            <a:endParaRPr lang="en-GB"/>
          </a:p>
        </p:txBody>
      </p:sp>
    </p:spTree>
    <p:extLst>
      <p:ext uri="{BB962C8B-B14F-4D97-AF65-F5344CB8AC3E}">
        <p14:creationId xmlns:p14="http://schemas.microsoft.com/office/powerpoint/2010/main" val="3542196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5"/>
          </p:nvPr>
        </p:nvSpPr>
        <p:spPr/>
        <p:txBody>
          <a:bodyPr/>
          <a:lstStyle/>
          <a:p>
            <a:fld id="{A16CFAD1-D197-4A88-B173-A6412E995EE5}" type="slidenum">
              <a:rPr lang="en-GB" smtClean="0"/>
              <a:pPr/>
              <a:t>24</a:t>
            </a:fld>
            <a:endParaRPr lang="en-GB"/>
          </a:p>
        </p:txBody>
      </p:sp>
    </p:spTree>
    <p:extLst>
      <p:ext uri="{BB962C8B-B14F-4D97-AF65-F5344CB8AC3E}">
        <p14:creationId xmlns:p14="http://schemas.microsoft.com/office/powerpoint/2010/main" val="9377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a:t>Rettelser</a:t>
            </a:r>
            <a:r>
              <a:rPr lang="en-GB" dirty="0"/>
              <a:t> og nye data er </a:t>
            </a:r>
            <a:r>
              <a:rPr lang="en-GB" dirty="0" err="1"/>
              <a:t>så</a:t>
            </a:r>
            <a:r>
              <a:rPr lang="en-GB" dirty="0"/>
              <a:t> </a:t>
            </a:r>
            <a:r>
              <a:rPr lang="en-GB" dirty="0" err="1"/>
              <a:t>ikke</a:t>
            </a:r>
            <a:r>
              <a:rPr lang="en-GB" dirty="0"/>
              <a:t> </a:t>
            </a:r>
            <a:r>
              <a:rPr lang="en-GB" dirty="0" err="1"/>
              <a:t>synkroniseret</a:t>
            </a:r>
            <a:r>
              <a:rPr lang="en-GB" dirty="0"/>
              <a:t> </a:t>
            </a:r>
            <a:r>
              <a:rPr lang="en-GB" dirty="0" err="1"/>
              <a:t>længere</a:t>
            </a:r>
            <a:r>
              <a:rPr lang="en-GB" dirty="0"/>
              <a:t>. </a:t>
            </a:r>
            <a:r>
              <a:rPr lang="en-GB" dirty="0" err="1"/>
              <a:t>Alternativet</a:t>
            </a:r>
            <a:r>
              <a:rPr lang="en-GB" dirty="0"/>
              <a:t> er at vi </a:t>
            </a:r>
            <a:r>
              <a:rPr lang="en-GB" dirty="0" err="1"/>
              <a:t>selv</a:t>
            </a:r>
            <a:r>
              <a:rPr lang="en-GB" dirty="0"/>
              <a:t> </a:t>
            </a:r>
            <a:r>
              <a:rPr lang="en-GB" dirty="0" err="1"/>
              <a:t>skal</a:t>
            </a:r>
            <a:r>
              <a:rPr lang="en-GB" dirty="0"/>
              <a:t> </a:t>
            </a:r>
            <a:r>
              <a:rPr lang="en-GB" dirty="0" err="1"/>
              <a:t>kommunikere</a:t>
            </a:r>
            <a:r>
              <a:rPr lang="en-GB" dirty="0"/>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25</a:t>
            </a:fld>
            <a:endParaRPr lang="en-GB"/>
          </a:p>
        </p:txBody>
      </p:sp>
    </p:spTree>
    <p:extLst>
      <p:ext uri="{BB962C8B-B14F-4D97-AF65-F5344CB8AC3E}">
        <p14:creationId xmlns:p14="http://schemas.microsoft.com/office/powerpoint/2010/main" val="268550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a:t>Systemer</a:t>
            </a:r>
            <a:r>
              <a:rPr lang="en-GB" dirty="0"/>
              <a:t> </a:t>
            </a:r>
            <a:r>
              <a:rPr lang="en-GB" dirty="0" err="1"/>
              <a:t>kan</a:t>
            </a:r>
            <a:r>
              <a:rPr lang="en-GB" dirty="0"/>
              <a:t> </a:t>
            </a:r>
            <a:r>
              <a:rPr lang="en-GB" dirty="0" err="1"/>
              <a:t>kommunikere</a:t>
            </a:r>
            <a:r>
              <a:rPr lang="en-GB" dirty="0"/>
              <a:t> og se </a:t>
            </a:r>
            <a:r>
              <a:rPr lang="en-GB" dirty="0" err="1"/>
              <a:t>hinanden</a:t>
            </a:r>
            <a:r>
              <a:rPr lang="en-GB" dirty="0"/>
              <a:t> </a:t>
            </a:r>
            <a:r>
              <a:rPr lang="en-GB" dirty="0" err="1"/>
              <a:t>som</a:t>
            </a:r>
            <a:r>
              <a:rPr lang="en-GB" dirty="0"/>
              <a:t> </a:t>
            </a:r>
            <a:r>
              <a:rPr lang="en-GB" dirty="0" err="1"/>
              <a:t>en</a:t>
            </a:r>
            <a:r>
              <a:rPr lang="en-GB" dirty="0"/>
              <a:t> application der </a:t>
            </a:r>
            <a:r>
              <a:rPr lang="en-GB" dirty="0" err="1"/>
              <a:t>kan</a:t>
            </a:r>
            <a:r>
              <a:rPr lang="en-GB" dirty="0"/>
              <a:t> </a:t>
            </a:r>
            <a:r>
              <a:rPr lang="en-GB" dirty="0" err="1"/>
              <a:t>levere</a:t>
            </a:r>
            <a:r>
              <a:rPr lang="en-GB" dirty="0"/>
              <a:t> data – </a:t>
            </a:r>
            <a:r>
              <a:rPr lang="en-GB" dirty="0" err="1"/>
              <a:t>lidt</a:t>
            </a:r>
            <a:r>
              <a:rPr lang="en-GB" dirty="0"/>
              <a:t> </a:t>
            </a:r>
            <a:r>
              <a:rPr lang="en-GB" dirty="0" err="1"/>
              <a:t>som</a:t>
            </a:r>
            <a:r>
              <a:rPr lang="en-GB" dirty="0"/>
              <a:t> </a:t>
            </a:r>
            <a:r>
              <a:rPr lang="en-GB" dirty="0" err="1"/>
              <a:t>en</a:t>
            </a:r>
            <a:r>
              <a:rPr lang="en-GB" dirty="0"/>
              <a:t> database – og </a:t>
            </a:r>
            <a:r>
              <a:rPr lang="en-GB" dirty="0" err="1"/>
              <a:t>så</a:t>
            </a:r>
            <a:r>
              <a:rPr lang="en-GB" dirty="0"/>
              <a:t> </a:t>
            </a:r>
            <a:r>
              <a:rPr lang="en-GB" dirty="0" err="1"/>
              <a:t>alligevel</a:t>
            </a:r>
            <a:r>
              <a:rPr lang="en-GB" dirty="0"/>
              <a:t> </a:t>
            </a:r>
            <a:r>
              <a:rPr lang="en-GB" dirty="0" err="1"/>
              <a:t>ikke</a:t>
            </a:r>
            <a:r>
              <a:rPr lang="en-GB" dirty="0"/>
              <a:t> </a:t>
            </a:r>
            <a:r>
              <a:rPr lang="en-GB" dirty="0" err="1"/>
              <a:t>fordi</a:t>
            </a:r>
            <a:r>
              <a:rPr lang="en-GB" dirty="0"/>
              <a:t> </a:t>
            </a:r>
            <a:r>
              <a:rPr lang="en-GB" dirty="0" err="1"/>
              <a:t>behovene</a:t>
            </a:r>
            <a:r>
              <a:rPr lang="en-GB" dirty="0"/>
              <a:t> </a:t>
            </a:r>
            <a:r>
              <a:rPr lang="en-GB" dirty="0" err="1"/>
              <a:t>skifter</a:t>
            </a:r>
            <a:r>
              <a:rPr lang="en-GB" dirty="0"/>
              <a:t> mere </a:t>
            </a:r>
            <a:r>
              <a:rPr lang="en-GB" dirty="0" err="1"/>
              <a:t>fra</a:t>
            </a:r>
            <a:r>
              <a:rPr lang="en-GB" dirty="0"/>
              <a:t> at have data </a:t>
            </a:r>
            <a:r>
              <a:rPr lang="en-GB" dirty="0" err="1"/>
              <a:t>til</a:t>
            </a:r>
            <a:r>
              <a:rPr lang="en-GB" dirty="0"/>
              <a:t> at </a:t>
            </a:r>
            <a:r>
              <a:rPr lang="en-GB" dirty="0" err="1"/>
              <a:t>samarbejde</a:t>
            </a:r>
            <a:endParaRPr lang="en-GB" dirty="0"/>
          </a:p>
        </p:txBody>
      </p:sp>
      <p:sp>
        <p:nvSpPr>
          <p:cNvPr id="4" name="Pladsholder til slidenummer 3"/>
          <p:cNvSpPr>
            <a:spLocks noGrp="1"/>
          </p:cNvSpPr>
          <p:nvPr>
            <p:ph type="sldNum" sz="quarter" idx="5"/>
          </p:nvPr>
        </p:nvSpPr>
        <p:spPr/>
        <p:txBody>
          <a:bodyPr/>
          <a:lstStyle/>
          <a:p>
            <a:fld id="{A16CFAD1-D197-4A88-B173-A6412E995EE5}" type="slidenum">
              <a:rPr lang="en-GB" smtClean="0"/>
              <a:pPr/>
              <a:t>26</a:t>
            </a:fld>
            <a:endParaRPr lang="en-GB"/>
          </a:p>
        </p:txBody>
      </p:sp>
    </p:spTree>
    <p:extLst>
      <p:ext uri="{BB962C8B-B14F-4D97-AF65-F5344CB8AC3E}">
        <p14:creationId xmlns:p14="http://schemas.microsoft.com/office/powerpoint/2010/main" val="103292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a:t>Rettelser</a:t>
            </a:r>
            <a:r>
              <a:rPr lang="en-GB" dirty="0"/>
              <a:t> og nye data er </a:t>
            </a:r>
            <a:r>
              <a:rPr lang="en-GB" dirty="0" err="1"/>
              <a:t>så</a:t>
            </a:r>
            <a:r>
              <a:rPr lang="en-GB" dirty="0"/>
              <a:t> </a:t>
            </a:r>
            <a:r>
              <a:rPr lang="en-GB" dirty="0" err="1"/>
              <a:t>ikke</a:t>
            </a:r>
            <a:r>
              <a:rPr lang="en-GB" dirty="0"/>
              <a:t> </a:t>
            </a:r>
            <a:r>
              <a:rPr lang="en-GB" dirty="0" err="1"/>
              <a:t>synkroniseret</a:t>
            </a:r>
            <a:r>
              <a:rPr lang="en-GB" dirty="0"/>
              <a:t> </a:t>
            </a:r>
            <a:r>
              <a:rPr lang="en-GB" dirty="0" err="1"/>
              <a:t>længere</a:t>
            </a:r>
            <a:r>
              <a:rPr lang="en-GB" dirty="0"/>
              <a:t>. </a:t>
            </a:r>
            <a:r>
              <a:rPr lang="en-GB" dirty="0" err="1"/>
              <a:t>Alternativet</a:t>
            </a:r>
            <a:r>
              <a:rPr lang="en-GB" dirty="0"/>
              <a:t> er at vi </a:t>
            </a:r>
            <a:r>
              <a:rPr lang="en-GB" dirty="0" err="1"/>
              <a:t>selv</a:t>
            </a:r>
            <a:r>
              <a:rPr lang="en-GB" dirty="0"/>
              <a:t> </a:t>
            </a:r>
            <a:r>
              <a:rPr lang="en-GB" dirty="0" err="1"/>
              <a:t>skal</a:t>
            </a:r>
            <a:r>
              <a:rPr lang="en-GB" dirty="0"/>
              <a:t> </a:t>
            </a:r>
            <a:r>
              <a:rPr lang="en-GB" dirty="0" err="1"/>
              <a:t>kommunikere</a:t>
            </a:r>
            <a:r>
              <a:rPr lang="en-GB" dirty="0"/>
              <a:t>.</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33</a:t>
            </a:fld>
            <a:endParaRPr lang="en-GB"/>
          </a:p>
        </p:txBody>
      </p:sp>
    </p:spTree>
    <p:extLst>
      <p:ext uri="{BB962C8B-B14F-4D97-AF65-F5344CB8AC3E}">
        <p14:creationId xmlns:p14="http://schemas.microsoft.com/office/powerpoint/2010/main" val="350127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Calibri"/>
                <a:cs typeface="Calibri"/>
              </a:rPr>
              <a:t>Både</a:t>
            </a:r>
            <a:r>
              <a:rPr lang="en-US" dirty="0">
                <a:latin typeface="Calibri"/>
                <a:cs typeface="Calibri"/>
              </a:rPr>
              <a:t> sender </a:t>
            </a:r>
            <a:r>
              <a:rPr lang="en-US" dirty="0" err="1">
                <a:latin typeface="Calibri"/>
                <a:cs typeface="Calibri"/>
              </a:rPr>
              <a:t>og</a:t>
            </a:r>
            <a:r>
              <a:rPr lang="en-US" dirty="0">
                <a:latin typeface="Calibri"/>
                <a:cs typeface="Calibri"/>
              </a:rPr>
              <a:t> </a:t>
            </a:r>
            <a:r>
              <a:rPr lang="en-US" dirty="0" err="1">
                <a:latin typeface="Calibri"/>
                <a:cs typeface="Calibri"/>
              </a:rPr>
              <a:t>modtager</a:t>
            </a:r>
            <a:r>
              <a:rPr lang="en-US" dirty="0">
                <a:latin typeface="Calibri"/>
                <a:cs typeface="Calibri"/>
              </a:rPr>
              <a:t> </a:t>
            </a:r>
            <a:r>
              <a:rPr lang="en-US" dirty="0" err="1">
                <a:latin typeface="Calibri"/>
                <a:cs typeface="Calibri"/>
              </a:rPr>
              <a:t>skal</a:t>
            </a:r>
            <a:r>
              <a:rPr lang="en-US" dirty="0">
                <a:latin typeface="Calibri"/>
                <a:cs typeface="Calibri"/>
              </a:rPr>
              <a:t> </a:t>
            </a:r>
            <a:r>
              <a:rPr lang="en-US" dirty="0" err="1">
                <a:latin typeface="Calibri"/>
                <a:cs typeface="Calibri"/>
              </a:rPr>
              <a:t>kunne</a:t>
            </a:r>
            <a:r>
              <a:rPr lang="en-US" dirty="0">
                <a:latin typeface="Calibri"/>
                <a:cs typeface="Calibri"/>
              </a:rPr>
              <a:t> </a:t>
            </a:r>
            <a:r>
              <a:rPr lang="en-US" dirty="0" err="1">
                <a:latin typeface="Calibri"/>
                <a:cs typeface="Calibri"/>
              </a:rPr>
              <a:t>forstå</a:t>
            </a:r>
            <a:r>
              <a:rPr lang="en-US" dirty="0">
                <a:latin typeface="Calibri"/>
                <a:cs typeface="Calibri"/>
              </a:rPr>
              <a:t> XML. </a:t>
            </a:r>
            <a:r>
              <a:rPr lang="en-US" dirty="0" err="1">
                <a:latin typeface="Calibri"/>
                <a:cs typeface="Calibri"/>
              </a:rPr>
              <a:t>Hvis</a:t>
            </a:r>
            <a:r>
              <a:rPr lang="en-US" dirty="0">
                <a:latin typeface="Calibri"/>
                <a:cs typeface="Calibri"/>
              </a:rPr>
              <a:t> </a:t>
            </a:r>
            <a:r>
              <a:rPr lang="en-US" dirty="0" err="1">
                <a:latin typeface="Calibri"/>
                <a:cs typeface="Calibri"/>
              </a:rPr>
              <a:t>ikke</a:t>
            </a:r>
            <a:r>
              <a:rPr lang="en-US" dirty="0">
                <a:latin typeface="Calibri"/>
                <a:cs typeface="Calibri"/>
              </a:rPr>
              <a:t> </a:t>
            </a:r>
            <a:r>
              <a:rPr lang="en-US" dirty="0" err="1">
                <a:latin typeface="Calibri"/>
                <a:cs typeface="Calibri"/>
              </a:rPr>
              <a:t>skal</a:t>
            </a:r>
            <a:r>
              <a:rPr lang="en-US" dirty="0">
                <a:latin typeface="Calibri"/>
                <a:cs typeface="Calibri"/>
              </a:rPr>
              <a:t> vi </a:t>
            </a:r>
            <a:r>
              <a:rPr lang="en-US" dirty="0" err="1">
                <a:latin typeface="Calibri"/>
                <a:cs typeface="Calibri"/>
              </a:rPr>
              <a:t>oversætte</a:t>
            </a:r>
            <a:r>
              <a:rPr lang="en-US" dirty="0">
                <a:latin typeface="Calibri"/>
                <a:cs typeface="Calibri"/>
              </a:rPr>
              <a:t> </a:t>
            </a:r>
            <a:r>
              <a:rPr lang="en-US" dirty="0" err="1">
                <a:latin typeface="Calibri"/>
                <a:cs typeface="Calibri"/>
              </a:rPr>
              <a:t>beskeden</a:t>
            </a:r>
            <a:r>
              <a:rPr lang="en-US" dirty="0">
                <a:latin typeface="Calibri"/>
                <a:cs typeface="Calibri"/>
              </a:rPr>
              <a:t> – mere om det </a:t>
            </a:r>
            <a:r>
              <a:rPr lang="en-US" dirty="0" err="1">
                <a:latin typeface="Calibri"/>
                <a:cs typeface="Calibri"/>
              </a:rPr>
              <a:t>senere</a:t>
            </a:r>
          </a:p>
        </p:txBody>
      </p:sp>
      <p:sp>
        <p:nvSpPr>
          <p:cNvPr id="4" name="Pladsholder til slidenummer 3"/>
          <p:cNvSpPr>
            <a:spLocks noGrp="1"/>
          </p:cNvSpPr>
          <p:nvPr>
            <p:ph type="sldNum" sz="quarter" idx="5"/>
          </p:nvPr>
        </p:nvSpPr>
        <p:spPr/>
        <p:txBody>
          <a:bodyPr/>
          <a:lstStyle/>
          <a:p>
            <a:fld id="{A16CFAD1-D197-4A88-B173-A6412E995EE5}" type="slidenum">
              <a:rPr lang="en-GB" smtClean="0"/>
              <a:pPr/>
              <a:t>55</a:t>
            </a:fld>
            <a:endParaRPr lang="en-GB"/>
          </a:p>
        </p:txBody>
      </p:sp>
    </p:spTree>
    <p:extLst>
      <p:ext uri="{BB962C8B-B14F-4D97-AF65-F5344CB8AC3E}">
        <p14:creationId xmlns:p14="http://schemas.microsoft.com/office/powerpoint/2010/main" val="997042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ver. 1">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‹nr.›</a:t>
            </a:fld>
            <a:endParaRPr lang="da-DK" dirty="0"/>
          </a:p>
        </p:txBody>
      </p:sp>
      <p:pic>
        <p:nvPicPr>
          <p:cNvPr id="5" name="Grafik">
            <a:extLst>
              <a:ext uri="{FF2B5EF4-FFF2-40B4-BE49-F238E27FC236}">
                <a16:creationId xmlns:a16="http://schemas.microsoft.com/office/drawing/2014/main" id="{4E3CFF5D-1741-346F-9069-9944027B35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0" y="0"/>
            <a:ext cx="12196800" cy="6860700"/>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None/>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11" name="text" descr="{&quot;templafy&quot;:{&quot;id&quot;:&quot;e0394753-678c-4929-86ce-cf133a200d4d&quot;}}" title="UserProfile.Street.Department_{{DocumentLanguage}}">
            <a:extLst>
              <a:ext uri="{FF2B5EF4-FFF2-40B4-BE49-F238E27FC236}">
                <a16:creationId xmlns:a16="http://schemas.microsoft.com/office/drawing/2014/main" id="{F4A62D02-9CEE-4C61-8ED1-E2CEC694FA5F}"/>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3" name="name" descr="{&quot;templafy&quot;:{&quot;id&quot;:&quot;20cacfb6-0bee-4dac-98a1-740d8c46c5f6&quot;}}" title="UserProfile.Name">
            <a:extLst>
              <a:ext uri="{FF2B5EF4-FFF2-40B4-BE49-F238E27FC236}">
                <a16:creationId xmlns:a16="http://schemas.microsoft.com/office/drawing/2014/main" id="{E45729F4-332E-4A76-ABB0-7FCBF3868006}"/>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Brian Hvarregaard</a:t>
            </a:r>
          </a:p>
        </p:txBody>
      </p:sp>
      <p:sp>
        <p:nvSpPr>
          <p:cNvPr id="15" name="date" descr="{&quot;templafy&quot;:{&quot;id&quot;:&quot;41b17f26-1fdd-4084-9e8f-3d7defd42275&quot;}}" title="Form.Date">
            <a:extLst>
              <a:ext uri="{FF2B5EF4-FFF2-40B4-BE49-F238E27FC236}">
                <a16:creationId xmlns:a16="http://schemas.microsoft.com/office/drawing/2014/main" id="{348815CD-58ED-4682-86DD-E7001C44AB80}"/>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23. maj 2023</a:t>
            </a:r>
          </a:p>
        </p:txBody>
      </p:sp>
      <p:pic>
        <p:nvPicPr>
          <p:cNvPr id="219929807" name="image" descr="{&quot;templafy&quot;:{&quot;id&quot;:&quot;fe621b0c-ceb2-466c-a017-0a720a4c444e&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holdsobjekt og billeder">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A6716C21-5346-0783-1F86-5E25954F41E8}"/>
              </a:ext>
            </a:extLst>
          </p:cNvPr>
          <p:cNvSpPr>
            <a:spLocks noGrp="1"/>
          </p:cNvSpPr>
          <p:nvPr>
            <p:ph type="dt" sz="half" idx="17"/>
          </p:nvPr>
        </p:nvSpPr>
        <p:spPr/>
        <p:txBody>
          <a:bodyPr/>
          <a:lstStyle/>
          <a:p>
            <a:endParaRPr lang="da-DK" dirty="0"/>
          </a:p>
        </p:txBody>
      </p:sp>
      <p:sp>
        <p:nvSpPr>
          <p:cNvPr id="4" name="Rektangel 8">
            <a:extLst>
              <a:ext uri="{FF2B5EF4-FFF2-40B4-BE49-F238E27FC236}">
                <a16:creationId xmlns:a16="http://schemas.microsoft.com/office/drawing/2014/main" id="{F72AC8EA-FB10-1471-7251-25B2BC76E4FB}"/>
              </a:ext>
            </a:extLst>
          </p:cNvPr>
          <p:cNvSpPr/>
          <p:nvPr userDrawn="1"/>
        </p:nvSpPr>
        <p:spPr>
          <a:xfrm rot="18900000">
            <a:off x="8532000" y="-1530000"/>
            <a:ext cx="3042498" cy="3042498"/>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2" name="Title 1"/>
          <p:cNvSpPr>
            <a:spLocks noGrp="1"/>
          </p:cNvSpPr>
          <p:nvPr>
            <p:ph type="title" hasCustomPrompt="1"/>
          </p:nvPr>
        </p:nvSpPr>
        <p:spPr>
          <a:xfrm>
            <a:off x="572399" y="540000"/>
            <a:ext cx="5745600" cy="910800"/>
          </a:xfrm>
        </p:spPr>
        <p:txBody>
          <a:bodyPr/>
          <a:lstStyle/>
          <a:p>
            <a:r>
              <a:rPr lang="da-DK" noProof="0" dirty="0"/>
              <a:t>Klik for at indsætte titel</a:t>
            </a:r>
            <a:endParaRPr lang="da-DK"/>
          </a:p>
        </p:txBody>
      </p:sp>
      <p:sp>
        <p:nvSpPr>
          <p:cNvPr id="14" name="Content Placeholder 6">
            <a:extLst>
              <a:ext uri="{FF2B5EF4-FFF2-40B4-BE49-F238E27FC236}">
                <a16:creationId xmlns:a16="http://schemas.microsoft.com/office/drawing/2014/main" id="{7D039E4C-0343-46E8-B632-6DFF92FBF493}"/>
              </a:ext>
            </a:extLst>
          </p:cNvPr>
          <p:cNvSpPr>
            <a:spLocks noGrp="1"/>
          </p:cNvSpPr>
          <p:nvPr>
            <p:ph sz="quarter" idx="16" hasCustomPrompt="1"/>
          </p:nvPr>
        </p:nvSpPr>
        <p:spPr>
          <a:xfrm>
            <a:off x="572400" y="1658939"/>
            <a:ext cx="5745600" cy="405426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8" name="Picture Placeholder 3">
            <a:extLst>
              <a:ext uri="{FF2B5EF4-FFF2-40B4-BE49-F238E27FC236}">
                <a16:creationId xmlns:a16="http://schemas.microsoft.com/office/drawing/2014/main" id="{668E8CF5-C426-4878-8555-FDCEE19AE4AE}"/>
              </a:ext>
            </a:extLst>
          </p:cNvPr>
          <p:cNvSpPr>
            <a:spLocks noGrp="1" noChangeAspect="1"/>
          </p:cNvSpPr>
          <p:nvPr>
            <p:ph type="pic" sz="quarter" idx="14" hasCustomPrompt="1"/>
          </p:nvPr>
        </p:nvSpPr>
        <p:spPr>
          <a:xfrm>
            <a:off x="6638400" y="428400"/>
            <a:ext cx="3420000" cy="3420000"/>
          </a:xfrm>
          <a:prstGeom prst="diamond">
            <a:avLst/>
          </a:prstGeom>
          <a:noFill/>
        </p:spPr>
        <p:txBody>
          <a:bodyPr lIns="72000" tIns="0" rIns="72000" anchor="t" anchorCtr="0"/>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16" name="Picture Placeholder 15">
            <a:extLst>
              <a:ext uri="{FF2B5EF4-FFF2-40B4-BE49-F238E27FC236}">
                <a16:creationId xmlns:a16="http://schemas.microsoft.com/office/drawing/2014/main" id="{D3CC8A7A-98C8-1554-F468-E98F3547D417}"/>
              </a:ext>
            </a:extLst>
          </p:cNvPr>
          <p:cNvSpPr>
            <a:spLocks noGrp="1" noChangeAspect="1"/>
          </p:cNvSpPr>
          <p:nvPr>
            <p:ph type="pic" sz="quarter" idx="15" hasCustomPrompt="1"/>
          </p:nvPr>
        </p:nvSpPr>
        <p:spPr>
          <a:xfrm>
            <a:off x="9205200" y="1274400"/>
            <a:ext cx="2986800" cy="3420000"/>
          </a:xfrm>
          <a:custGeom>
            <a:avLst/>
            <a:gdLst>
              <a:gd name="connsiteX0" fmla="*/ 1710000 w 2986800"/>
              <a:gd name="connsiteY0" fmla="*/ 0 h 3420000"/>
              <a:gd name="connsiteX1" fmla="*/ 2986800 w 2986800"/>
              <a:gd name="connsiteY1" fmla="*/ 1276800 h 3420000"/>
              <a:gd name="connsiteX2" fmla="*/ 2986800 w 2986800"/>
              <a:gd name="connsiteY2" fmla="*/ 2143200 h 3420000"/>
              <a:gd name="connsiteX3" fmla="*/ 1710000 w 2986800"/>
              <a:gd name="connsiteY3" fmla="*/ 3420000 h 3420000"/>
              <a:gd name="connsiteX4" fmla="*/ 0 w 2986800"/>
              <a:gd name="connsiteY4" fmla="*/ 171000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800" h="3420000">
                <a:moveTo>
                  <a:pt x="1710000" y="0"/>
                </a:moveTo>
                <a:lnTo>
                  <a:pt x="2986800" y="1276800"/>
                </a:lnTo>
                <a:lnTo>
                  <a:pt x="2986800" y="2143200"/>
                </a:lnTo>
                <a:lnTo>
                  <a:pt x="1710000" y="3420000"/>
                </a:lnTo>
                <a:lnTo>
                  <a:pt x="0" y="1710000"/>
                </a:lnTo>
                <a:close/>
              </a:path>
            </a:pathLst>
          </a:custGeom>
          <a:noFill/>
        </p:spPr>
        <p:txBody>
          <a:bodyPr wrap="square" lIns="792000" tIns="900000" rIns="576000" anchor="t" anchorCtr="0">
            <a:noAutofit/>
          </a:bodyPr>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6" name="Footer Placeholder 5">
            <a:extLst>
              <a:ext uri="{FF2B5EF4-FFF2-40B4-BE49-F238E27FC236}">
                <a16:creationId xmlns:a16="http://schemas.microsoft.com/office/drawing/2014/main" id="{81B57671-5B7E-1147-3A85-EA6D223444E7}"/>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C25B7A54-6EA8-075F-9A1A-141360CCB583}"/>
              </a:ext>
            </a:extLst>
          </p:cNvPr>
          <p:cNvSpPr>
            <a:spLocks noGrp="1"/>
          </p:cNvSpPr>
          <p:nvPr>
            <p:ph type="sldNum" sz="quarter" idx="19"/>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11099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holdsobjekt og 3 billeder">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12AEF02-8E83-8B44-978D-90CB6068501C}"/>
              </a:ext>
            </a:extLst>
          </p:cNvPr>
          <p:cNvSpPr>
            <a:spLocks noGrp="1"/>
          </p:cNvSpPr>
          <p:nvPr>
            <p:ph type="dt" sz="half" idx="11"/>
          </p:nvPr>
        </p:nvSpPr>
        <p:spPr/>
        <p:txBody>
          <a:bodyPr/>
          <a:lstStyle/>
          <a:p>
            <a:endParaRPr lang="da-DK" dirty="0"/>
          </a:p>
        </p:txBody>
      </p:sp>
      <p:sp>
        <p:nvSpPr>
          <p:cNvPr id="7" name="Baggrund">
            <a:extLst>
              <a:ext uri="{FF2B5EF4-FFF2-40B4-BE49-F238E27FC236}">
                <a16:creationId xmlns:a16="http://schemas.microsoft.com/office/drawing/2014/main" id="{33E21B8F-FB20-1590-E55A-48CF3B1C91A3}"/>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9" name="text" descr="{&quot;templafy&quot;:{&quot;id&quot;:&quot;3332c39b-3e79-4979-8c58-1d7948352919&quot;}}" title="UserProfile.Street.Department_{{DocumentLanguage}}">
            <a:extLst>
              <a:ext uri="{FF2B5EF4-FFF2-40B4-BE49-F238E27FC236}">
                <a16:creationId xmlns:a16="http://schemas.microsoft.com/office/drawing/2014/main" id="{0CEB194C-5244-26C9-1E6B-2D9504D14DD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1" name="name" descr="{&quot;templafy&quot;:{&quot;id&quot;:&quot;4583423e-f1bd-4827-9263-1e2fed91380b&quot;}}" title="UserProfile.Name">
            <a:extLst>
              <a:ext uri="{FF2B5EF4-FFF2-40B4-BE49-F238E27FC236}">
                <a16:creationId xmlns:a16="http://schemas.microsoft.com/office/drawing/2014/main" id="{0890BE9F-C82E-9006-F1BE-E4A824EAB0FF}"/>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1962422309" name="image" descr="{&quot;templafy&quot;:{&quot;id&quot;:&quot;a1308e55-e950-4498-a4d7-884f6a333f24&quot;}}"/>
          <p:cNvPicPr>
            <a:picLocks noChangeAspect="1"/>
          </p:cNvPicPr>
          <p:nvPr/>
        </p:nvPicPr>
        <p:blipFill>
          <a:blip r:embed="rId2"/>
          <a:stretch>
            <a:fillRect/>
          </a:stretch>
        </p:blipFill>
        <p:spPr>
          <a:xfrm>
            <a:off x="572400" y="5976000"/>
            <a:ext cx="2102029" cy="324000"/>
          </a:xfrm>
          <a:prstGeom prst="rect">
            <a:avLst/>
          </a:prstGeom>
        </p:spPr>
      </p:pic>
      <p:sp>
        <p:nvSpPr>
          <p:cNvPr id="2" name="Title 1">
            <a:extLst>
              <a:ext uri="{FF2B5EF4-FFF2-40B4-BE49-F238E27FC236}">
                <a16:creationId xmlns:a16="http://schemas.microsoft.com/office/drawing/2014/main" id="{07531AE1-33AF-6A94-14C4-03A98992A363}"/>
              </a:ext>
            </a:extLst>
          </p:cNvPr>
          <p:cNvSpPr>
            <a:spLocks noGrp="1"/>
          </p:cNvSpPr>
          <p:nvPr>
            <p:ph type="title" hasCustomPrompt="1"/>
          </p:nvPr>
        </p:nvSpPr>
        <p:spPr/>
        <p:txBody>
          <a:bodyPr/>
          <a:lstStyle>
            <a:lvl1pPr algn="ctr">
              <a:defRPr/>
            </a:lvl1pPr>
          </a:lstStyle>
          <a:p>
            <a:r>
              <a:rPr lang="da-DK" noProof="0" dirty="0"/>
              <a:t>Klik for at indsætte titel</a:t>
            </a:r>
            <a:endParaRPr lang="da-DK" dirty="0"/>
          </a:p>
        </p:txBody>
      </p:sp>
      <p:sp>
        <p:nvSpPr>
          <p:cNvPr id="14" name="Pladsholder til tekst 12">
            <a:extLst>
              <a:ext uri="{FF2B5EF4-FFF2-40B4-BE49-F238E27FC236}">
                <a16:creationId xmlns:a16="http://schemas.microsoft.com/office/drawing/2014/main" id="{C2CB922A-3EE0-51A4-5A65-6420E3726159}"/>
              </a:ext>
            </a:extLst>
          </p:cNvPr>
          <p:cNvSpPr>
            <a:spLocks noGrp="1"/>
          </p:cNvSpPr>
          <p:nvPr>
            <p:ph type="body" sz="quarter" idx="20" hasCustomPrompt="1"/>
          </p:nvPr>
        </p:nvSpPr>
        <p:spPr>
          <a:xfrm>
            <a:off x="1058978"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5" name="Pladsholder til tekst 12">
            <a:extLst>
              <a:ext uri="{FF2B5EF4-FFF2-40B4-BE49-F238E27FC236}">
                <a16:creationId xmlns:a16="http://schemas.microsoft.com/office/drawing/2014/main" id="{4D9A3233-2F47-E61E-AC8D-271B8EA4D0D2}"/>
              </a:ext>
            </a:extLst>
          </p:cNvPr>
          <p:cNvSpPr>
            <a:spLocks noGrp="1"/>
          </p:cNvSpPr>
          <p:nvPr>
            <p:ph type="body" sz="quarter" idx="21" hasCustomPrompt="1"/>
          </p:nvPr>
        </p:nvSpPr>
        <p:spPr>
          <a:xfrm>
            <a:off x="4661839"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6" name="Pladsholder til tekst 12">
            <a:extLst>
              <a:ext uri="{FF2B5EF4-FFF2-40B4-BE49-F238E27FC236}">
                <a16:creationId xmlns:a16="http://schemas.microsoft.com/office/drawing/2014/main" id="{970E5DB3-DEFC-2BBC-A7FB-C9654211EFB3}"/>
              </a:ext>
            </a:extLst>
          </p:cNvPr>
          <p:cNvSpPr>
            <a:spLocks noGrp="1"/>
          </p:cNvSpPr>
          <p:nvPr>
            <p:ph type="body" sz="quarter" idx="22" hasCustomPrompt="1"/>
          </p:nvPr>
        </p:nvSpPr>
        <p:spPr>
          <a:xfrm>
            <a:off x="8264700"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7" name="Pladsholder til billede 20">
            <a:extLst>
              <a:ext uri="{FF2B5EF4-FFF2-40B4-BE49-F238E27FC236}">
                <a16:creationId xmlns:a16="http://schemas.microsoft.com/office/drawing/2014/main" id="{EA6A5D12-ACAC-8128-78B0-B6EF3AF583EF}"/>
              </a:ext>
            </a:extLst>
          </p:cNvPr>
          <p:cNvSpPr>
            <a:spLocks noGrp="1"/>
          </p:cNvSpPr>
          <p:nvPr>
            <p:ph type="pic" sz="quarter" idx="23" hasCustomPrompt="1"/>
          </p:nvPr>
        </p:nvSpPr>
        <p:spPr>
          <a:xfrm>
            <a:off x="1273142"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8" name="Pladsholder til billede 20">
            <a:extLst>
              <a:ext uri="{FF2B5EF4-FFF2-40B4-BE49-F238E27FC236}">
                <a16:creationId xmlns:a16="http://schemas.microsoft.com/office/drawing/2014/main" id="{0B139CE5-55C8-1C10-0196-493F92EC2361}"/>
              </a:ext>
            </a:extLst>
          </p:cNvPr>
          <p:cNvSpPr>
            <a:spLocks noGrp="1"/>
          </p:cNvSpPr>
          <p:nvPr>
            <p:ph type="pic" sz="quarter" idx="24" hasCustomPrompt="1"/>
          </p:nvPr>
        </p:nvSpPr>
        <p:spPr>
          <a:xfrm>
            <a:off x="487200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9" name="Pladsholder til billede 20">
            <a:extLst>
              <a:ext uri="{FF2B5EF4-FFF2-40B4-BE49-F238E27FC236}">
                <a16:creationId xmlns:a16="http://schemas.microsoft.com/office/drawing/2014/main" id="{7ED589FC-F465-6CBC-D39E-4935A1D5A85B}"/>
              </a:ext>
            </a:extLst>
          </p:cNvPr>
          <p:cNvSpPr>
            <a:spLocks noGrp="1"/>
          </p:cNvSpPr>
          <p:nvPr>
            <p:ph type="pic" sz="quarter" idx="25" hasCustomPrompt="1"/>
          </p:nvPr>
        </p:nvSpPr>
        <p:spPr>
          <a:xfrm>
            <a:off x="852074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3" name="Slide Number Placeholder 2">
            <a:extLst>
              <a:ext uri="{FF2B5EF4-FFF2-40B4-BE49-F238E27FC236}">
                <a16:creationId xmlns:a16="http://schemas.microsoft.com/office/drawing/2014/main" id="{2CE2E706-1325-CFE9-8DAF-BB9B1BE4DDAF}"/>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5" name="Footer Placeholder 4">
            <a:extLst>
              <a:ext uri="{FF2B5EF4-FFF2-40B4-BE49-F238E27FC236}">
                <a16:creationId xmlns:a16="http://schemas.microsoft.com/office/drawing/2014/main" id="{109397C5-9BD4-B6DD-147A-19D415EE6B8D}"/>
              </a:ext>
            </a:extLst>
          </p:cNvPr>
          <p:cNvSpPr>
            <a:spLocks noGrp="1"/>
          </p:cNvSpPr>
          <p:nvPr>
            <p:ph type="ftr" sz="quarter" idx="12"/>
          </p:nvPr>
        </p:nvSpPr>
        <p:spPr/>
        <p:txBody>
          <a:bodyPr/>
          <a:lstStyle/>
          <a:p>
            <a:endParaRPr lang="da-DK" dirty="0"/>
          </a:p>
        </p:txBody>
      </p:sp>
      <p:cxnSp>
        <p:nvCxnSpPr>
          <p:cNvPr id="21" name="Lige forbindelse 12">
            <a:extLst>
              <a:ext uri="{FF2B5EF4-FFF2-40B4-BE49-F238E27FC236}">
                <a16:creationId xmlns:a16="http://schemas.microsoft.com/office/drawing/2014/main" id="{5B8C8ADC-C89A-FCE4-C17C-5072CD6EB7C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83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5EFB6B25-5517-47BA-9544-F65DF9D91BB3}"/>
              </a:ext>
            </a:extLst>
          </p:cNvPr>
          <p:cNvSpPr>
            <a:spLocks noGrp="1"/>
          </p:cNvSpPr>
          <p:nvPr>
            <p:ph type="dt" sz="half" idx="17"/>
          </p:nvPr>
        </p:nvSpPr>
        <p:spPr/>
        <p:txBody>
          <a:bodyPr/>
          <a:lstStyle/>
          <a:p>
            <a:endParaRPr lang="da-DK" dirty="0"/>
          </a:p>
        </p:txBody>
      </p:sp>
      <p:sp>
        <p:nvSpPr>
          <p:cNvPr id="8" name="Baggrund">
            <a:extLst>
              <a:ext uri="{FF2B5EF4-FFF2-40B4-BE49-F238E27FC236}">
                <a16:creationId xmlns:a16="http://schemas.microsoft.com/office/drawing/2014/main" id="{F5B71D56-32F6-F75F-2230-BB58C8841336}"/>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text" descr="{&quot;templafy&quot;:{&quot;id&quot;:&quot;0fa42628-f243-4932-a04e-426e21914335&quot;}}" title="UserProfile.Street.Department_{{DocumentLanguage}}">
            <a:extLst>
              <a:ext uri="{FF2B5EF4-FFF2-40B4-BE49-F238E27FC236}">
                <a16:creationId xmlns:a16="http://schemas.microsoft.com/office/drawing/2014/main" id="{5AC49C3D-E14E-3958-62AC-EB68ED8DFB27}"/>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5" name="name" descr="{&quot;templafy&quot;:{&quot;id&quot;:&quot;ceb7eace-fdf9-4fd2-a6a7-8173e120359b&quot;}}" title="UserProfile.Name">
            <a:extLst>
              <a:ext uri="{FF2B5EF4-FFF2-40B4-BE49-F238E27FC236}">
                <a16:creationId xmlns:a16="http://schemas.microsoft.com/office/drawing/2014/main" id="{0105F052-5775-CF59-B1DD-2CA094F8BBFD}"/>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1277867892" name="image" descr="{&quot;templafy&quot;:{&quot;id&quot;:&quot;3a288573-deab-4a39-bb90-9a66fe2b83fd&quot;}}"/>
          <p:cNvPicPr>
            <a:picLocks noChangeAspect="1"/>
          </p:cNvPicPr>
          <p:nvPr/>
        </p:nvPicPr>
        <p:blipFill>
          <a:blip r:embed="rId2"/>
          <a:stretch>
            <a:fillRect/>
          </a:stretch>
        </p:blipFill>
        <p:spPr>
          <a:xfrm>
            <a:off x="572400" y="5976000"/>
            <a:ext cx="2102029" cy="324000"/>
          </a:xfrm>
          <a:prstGeom prst="rect">
            <a:avLst/>
          </a:prstGeom>
        </p:spPr>
      </p:pic>
      <p:sp>
        <p:nvSpPr>
          <p:cNvPr id="10" name="Title 1"/>
          <p:cNvSpPr>
            <a:spLocks noGrp="1"/>
          </p:cNvSpPr>
          <p:nvPr>
            <p:ph type="title" hasCustomPrompt="1"/>
          </p:nvPr>
        </p:nvSpPr>
        <p:spPr>
          <a:xfrm>
            <a:off x="572399" y="540000"/>
            <a:ext cx="11048400" cy="910800"/>
          </a:xfrm>
        </p:spPr>
        <p:txBody>
          <a:bodyPr/>
          <a:lstStyle/>
          <a:p>
            <a:r>
              <a:rPr lang="da-DK" noProof="0" dirty="0"/>
              <a:t>Klik for at indsætte titel</a:t>
            </a:r>
            <a:endParaRPr lang="da-DK" dirty="0"/>
          </a:p>
        </p:txBody>
      </p:sp>
      <p:sp>
        <p:nvSpPr>
          <p:cNvPr id="3" name="Text Placeholder 2"/>
          <p:cNvSpPr>
            <a:spLocks noGrp="1"/>
          </p:cNvSpPr>
          <p:nvPr>
            <p:ph type="body" idx="1" hasCustomPrompt="1"/>
          </p:nvPr>
        </p:nvSpPr>
        <p:spPr>
          <a:xfrm>
            <a:off x="572399" y="1659600"/>
            <a:ext cx="5004000" cy="720000"/>
          </a:xfrm>
        </p:spPr>
        <p:txBody>
          <a:bodyPr anchor="t" anchorCtr="0"/>
          <a:lstStyle>
            <a:lvl1pPr marL="0" indent="0">
              <a:lnSpc>
                <a:spcPct val="1000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5" name="Text Placeholder 4"/>
          <p:cNvSpPr>
            <a:spLocks noGrp="1"/>
          </p:cNvSpPr>
          <p:nvPr>
            <p:ph type="body" sz="quarter" idx="3" hasCustomPrompt="1"/>
          </p:nvPr>
        </p:nvSpPr>
        <p:spPr>
          <a:xfrm>
            <a:off x="6616800" y="1659600"/>
            <a:ext cx="5004000" cy="720000"/>
          </a:xfrm>
        </p:spPr>
        <p:txBody>
          <a:bodyPr anchor="t" anchorCtr="0"/>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11" name="Content Placeholder 6">
            <a:extLst>
              <a:ext uri="{FF2B5EF4-FFF2-40B4-BE49-F238E27FC236}">
                <a16:creationId xmlns:a16="http://schemas.microsoft.com/office/drawing/2014/main" id="{AC3481D0-7AAF-47B5-958C-36320CF6F48E}"/>
              </a:ext>
            </a:extLst>
          </p:cNvPr>
          <p:cNvSpPr>
            <a:spLocks noGrp="1"/>
          </p:cNvSpPr>
          <p:nvPr>
            <p:ph sz="quarter" idx="15" hasCustomPrompt="1"/>
          </p:nvPr>
        </p:nvSpPr>
        <p:spPr>
          <a:xfrm>
            <a:off x="572399"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4" name="Content Placeholder 6">
            <a:extLst>
              <a:ext uri="{FF2B5EF4-FFF2-40B4-BE49-F238E27FC236}">
                <a16:creationId xmlns:a16="http://schemas.microsoft.com/office/drawing/2014/main" id="{E20E3B41-8389-4DF2-929E-A1109467437A}"/>
              </a:ext>
            </a:extLst>
          </p:cNvPr>
          <p:cNvSpPr>
            <a:spLocks noGrp="1"/>
          </p:cNvSpPr>
          <p:nvPr>
            <p:ph sz="quarter" idx="16" hasCustomPrompt="1"/>
          </p:nvPr>
        </p:nvSpPr>
        <p:spPr>
          <a:xfrm>
            <a:off x="6616800"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6" name="Footer Placeholder 5">
            <a:extLst>
              <a:ext uri="{FF2B5EF4-FFF2-40B4-BE49-F238E27FC236}">
                <a16:creationId xmlns:a16="http://schemas.microsoft.com/office/drawing/2014/main" id="{BA618612-A7DD-4BF7-8D55-B8B8B96AC00A}"/>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71A647F5-A87B-4780-ACBA-A815C9972B24}"/>
              </a:ext>
            </a:extLst>
          </p:cNvPr>
          <p:cNvSpPr>
            <a:spLocks noGrp="1"/>
          </p:cNvSpPr>
          <p:nvPr>
            <p:ph type="sldNum" sz="quarter" idx="19"/>
          </p:nvPr>
        </p:nvSpPr>
        <p:spPr/>
        <p:txBody>
          <a:bodyPr/>
          <a:lstStyle/>
          <a:p>
            <a:fld id="{24C8C45C-947F-4981-8B3F-4F32E973C901}" type="slidenum">
              <a:rPr lang="da-DK" smtClean="0"/>
              <a:pPr/>
              <a:t>‹nr.›</a:t>
            </a:fld>
            <a:endParaRPr lang="da-DK" dirty="0"/>
          </a:p>
        </p:txBody>
      </p:sp>
      <p:cxnSp>
        <p:nvCxnSpPr>
          <p:cNvPr id="29" name="Lige forbindelse 12">
            <a:extLst>
              <a:ext uri="{FF2B5EF4-FFF2-40B4-BE49-F238E27FC236}">
                <a16:creationId xmlns:a16="http://schemas.microsoft.com/office/drawing/2014/main" id="{FB806C26-0DE1-C451-1458-632C00DC806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7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hold med billedeteks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ED62657-E751-4424-BDAB-9DA024311749}"/>
              </a:ext>
            </a:extLst>
          </p:cNvPr>
          <p:cNvSpPr>
            <a:spLocks noGrp="1"/>
          </p:cNvSpPr>
          <p:nvPr>
            <p:ph type="dt" sz="half" idx="20"/>
          </p:nvPr>
        </p:nvSpPr>
        <p:spPr/>
        <p:txBody>
          <a:bodyPr/>
          <a:lstStyle/>
          <a:p>
            <a:endParaRPr lang="da-DK" dirty="0"/>
          </a:p>
        </p:txBody>
      </p:sp>
      <p:sp>
        <p:nvSpPr>
          <p:cNvPr id="2" name="Title 1">
            <a:extLst>
              <a:ext uri="{FF2B5EF4-FFF2-40B4-BE49-F238E27FC236}">
                <a16:creationId xmlns:a16="http://schemas.microsoft.com/office/drawing/2014/main" id="{21F2A985-0CE6-ED79-9EED-2B4C9DC49FFF}"/>
              </a:ext>
            </a:extLst>
          </p:cNvPr>
          <p:cNvSpPr>
            <a:spLocks noGrp="1"/>
          </p:cNvSpPr>
          <p:nvPr>
            <p:ph type="title" hasCustomPrompt="1"/>
          </p:nvPr>
        </p:nvSpPr>
        <p:spPr>
          <a:xfrm>
            <a:off x="572399" y="540000"/>
            <a:ext cx="5522400" cy="910800"/>
          </a:xfrm>
        </p:spPr>
        <p:txBody>
          <a:bodyPr/>
          <a:lstStyle/>
          <a:p>
            <a:r>
              <a:rPr lang="da-DK" noProof="0" dirty="0"/>
              <a:t>Klik for at indsætte titel</a:t>
            </a:r>
            <a:endParaRPr lang="da-DK" dirty="0"/>
          </a:p>
        </p:txBody>
      </p:sp>
      <p:sp>
        <p:nvSpPr>
          <p:cNvPr id="3" name="Text Placeholder 2">
            <a:extLst>
              <a:ext uri="{FF2B5EF4-FFF2-40B4-BE49-F238E27FC236}">
                <a16:creationId xmlns:a16="http://schemas.microsoft.com/office/drawing/2014/main" id="{7D13D6A2-A4E2-440E-827A-F71D64B83423}"/>
              </a:ext>
            </a:extLst>
          </p:cNvPr>
          <p:cNvSpPr>
            <a:spLocks noGrp="1"/>
          </p:cNvSpPr>
          <p:nvPr>
            <p:ph type="body" sz="quarter" idx="19" hasCustomPrompt="1"/>
          </p:nvPr>
        </p:nvSpPr>
        <p:spPr>
          <a:xfrm>
            <a:off x="571500" y="1658938"/>
            <a:ext cx="5526000" cy="4054012"/>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Pladsholder til indhold 7">
            <a:extLst>
              <a:ext uri="{FF2B5EF4-FFF2-40B4-BE49-F238E27FC236}">
                <a16:creationId xmlns:a16="http://schemas.microsoft.com/office/drawing/2014/main" id="{237AE34E-E747-1AA0-7FFB-19E31F2F9F8A}"/>
              </a:ext>
            </a:extLst>
          </p:cNvPr>
          <p:cNvSpPr>
            <a:spLocks noGrp="1"/>
          </p:cNvSpPr>
          <p:nvPr>
            <p:ph sz="quarter" idx="23" hasCustomPrompt="1"/>
          </p:nvPr>
        </p:nvSpPr>
        <p:spPr>
          <a:xfrm>
            <a:off x="6441440" y="551765"/>
            <a:ext cx="5160060" cy="5160060"/>
          </a:xfrm>
        </p:spPr>
        <p:txBody>
          <a:bodyPr/>
          <a:lstStyle>
            <a:lvl1pPr marL="0" indent="0">
              <a:buNone/>
              <a:defRPr/>
            </a:lvl1pPr>
          </a:lstStyle>
          <a:p>
            <a:pPr marL="0" marR="0" lvl="0" indent="0" algn="l" defTabSz="914400" rtl="0" eaLnBrk="1" fontAlgn="auto" latinLnBrk="0" hangingPunct="1">
              <a:lnSpc>
                <a:spcPct val="104000"/>
              </a:lnSpc>
              <a:spcBef>
                <a:spcPts val="0"/>
              </a:spcBef>
              <a:spcAft>
                <a:spcPts val="1417"/>
              </a:spcAft>
              <a:buClr>
                <a:srgbClr val="0096A0"/>
              </a:buClr>
              <a:buSzTx/>
              <a:buFont typeface="Verdana" panose="020B0604030504040204" pitchFamily="34" charset="0"/>
              <a:buNone/>
              <a:tabLst/>
              <a:defRPr/>
            </a:pPr>
            <a:r>
              <a:rPr lang="da-DK" noProof="0" dirty="0"/>
              <a:t>Klik på billederammen for at indsætte et billede – via </a:t>
            </a:r>
            <a:r>
              <a:rPr lang="da-DK" noProof="0" dirty="0" err="1"/>
              <a:t>Templafy</a:t>
            </a:r>
            <a:endParaRPr lang="da-DK" noProof="0" dirty="0"/>
          </a:p>
          <a:p>
            <a:pPr lvl="0"/>
            <a:endParaRPr lang="da-DK" dirty="0"/>
          </a:p>
        </p:txBody>
      </p:sp>
      <p:sp>
        <p:nvSpPr>
          <p:cNvPr id="5" name="Footer Placeholder 4">
            <a:extLst>
              <a:ext uri="{FF2B5EF4-FFF2-40B4-BE49-F238E27FC236}">
                <a16:creationId xmlns:a16="http://schemas.microsoft.com/office/drawing/2014/main" id="{13DCF248-BF34-4B80-A673-90C35961A3AA}"/>
              </a:ext>
            </a:extLst>
          </p:cNvPr>
          <p:cNvSpPr>
            <a:spLocks noGrp="1"/>
          </p:cNvSpPr>
          <p:nvPr>
            <p:ph type="ftr" sz="quarter" idx="21"/>
          </p:nvPr>
        </p:nvSpPr>
        <p:spPr/>
        <p:txBody>
          <a:bodyPr/>
          <a:lstStyle/>
          <a:p>
            <a:endParaRPr lang="da-DK" dirty="0"/>
          </a:p>
        </p:txBody>
      </p:sp>
      <p:sp>
        <p:nvSpPr>
          <p:cNvPr id="6" name="Slide Number Placeholder 5">
            <a:extLst>
              <a:ext uri="{FF2B5EF4-FFF2-40B4-BE49-F238E27FC236}">
                <a16:creationId xmlns:a16="http://schemas.microsoft.com/office/drawing/2014/main" id="{A739019E-F53B-452F-A69F-F21A31A62E87}"/>
              </a:ext>
            </a:extLst>
          </p:cNvPr>
          <p:cNvSpPr>
            <a:spLocks noGrp="1"/>
          </p:cNvSpPr>
          <p:nvPr>
            <p:ph type="sldNum" sz="quarter" idx="2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397906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lede med billedtekst">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D9C6BECA-5F92-41F9-ACF1-0ACDE4EE0CF8}"/>
              </a:ext>
            </a:extLst>
          </p:cNvPr>
          <p:cNvSpPr>
            <a:spLocks noGrp="1"/>
          </p:cNvSpPr>
          <p:nvPr>
            <p:ph type="dt" sz="half" idx="16"/>
          </p:nvPr>
        </p:nvSpPr>
        <p:spPr/>
        <p:txBody>
          <a:bodyPr/>
          <a:lstStyle/>
          <a:p>
            <a:endParaRPr lang="da-DK" dirty="0"/>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0" y="0"/>
            <a:ext cx="12192000" cy="5713200"/>
          </a:xfrm>
        </p:spPr>
        <p:txBody>
          <a:bodyPr lIns="72000" tIns="72000" rIns="72000" anchor="t" anchorCtr="0"/>
          <a:lstStyle>
            <a:lvl1pPr marL="0" indent="0" algn="l">
              <a:buNone/>
              <a:defRPr sz="2000"/>
            </a:lvl1pPr>
          </a:lstStyle>
          <a:p>
            <a:r>
              <a:rPr lang="da-DK" noProof="0" dirty="0"/>
              <a:t>Klik på billederammen for at indsætte et billede – via Templafy</a:t>
            </a:r>
            <a:endParaRPr lang="da-DK"/>
          </a:p>
        </p:txBody>
      </p:sp>
      <p:sp>
        <p:nvSpPr>
          <p:cNvPr id="10" name="Pladsholder til tekst 9">
            <a:extLst>
              <a:ext uri="{FF2B5EF4-FFF2-40B4-BE49-F238E27FC236}">
                <a16:creationId xmlns:a16="http://schemas.microsoft.com/office/drawing/2014/main" id="{C7695C0F-015E-4651-B576-4F0ED589BA5E}"/>
              </a:ext>
            </a:extLst>
          </p:cNvPr>
          <p:cNvSpPr>
            <a:spLocks noGrp="1"/>
          </p:cNvSpPr>
          <p:nvPr>
            <p:ph type="body" sz="quarter" idx="15" hasCustomPrompt="1"/>
          </p:nvPr>
        </p:nvSpPr>
        <p:spPr>
          <a:xfrm>
            <a:off x="572400" y="4708800"/>
            <a:ext cx="2490840" cy="1003801"/>
          </a:xfrm>
          <a:gradFill>
            <a:gsLst>
              <a:gs pos="100000">
                <a:schemeClr val="accent1"/>
              </a:gs>
              <a:gs pos="0">
                <a:srgbClr val="0096A0"/>
              </a:gs>
            </a:gsLst>
            <a:lin ang="5400000" scaled="0"/>
          </a:gradFill>
        </p:spPr>
        <p:txBody>
          <a:bodyPr lIns="252000" tIns="252000" rIns="252000" bIns="252000" anchor="b" anchorCtr="0">
            <a:spAutoFit/>
          </a:bodyPr>
          <a:lstStyle>
            <a:lvl1pPr marL="0" indent="0">
              <a:lnSpc>
                <a:spcPct val="104000"/>
              </a:lnSpc>
              <a:spcAft>
                <a:spcPts val="0"/>
              </a:spcAft>
              <a:buFontTx/>
              <a:buNone/>
              <a:defRPr sz="1600">
                <a:solidFill>
                  <a:schemeClr val="bg1"/>
                </a:solidFill>
              </a:defRPr>
            </a:lvl1pPr>
            <a:lvl2pPr marL="360000" indent="0">
              <a:buNone/>
              <a:defRPr sz="1600">
                <a:solidFill>
                  <a:schemeClr val="bg1"/>
                </a:solidFill>
              </a:defRPr>
            </a:lvl2pPr>
            <a:lvl3pPr>
              <a:defRPr sz="1400">
                <a:solidFill>
                  <a:schemeClr val="bg1"/>
                </a:solidFill>
              </a:defRPr>
            </a:lvl3pPr>
            <a:lvl4pPr>
              <a:defRPr sz="1200">
                <a:solidFill>
                  <a:schemeClr val="bg1"/>
                </a:solidFill>
              </a:defRPr>
            </a:lvl4pPr>
            <a:lvl5pPr>
              <a:defRPr sz="1000"/>
            </a:lvl5pPr>
          </a:lstStyle>
          <a:p>
            <a:pPr lvl="0"/>
            <a:r>
              <a:rPr lang="da-DK" dirty="0"/>
              <a:t>Klik for at indsætte titel</a:t>
            </a:r>
            <a:endParaRPr lang="da-DK"/>
          </a:p>
        </p:txBody>
      </p:sp>
      <p:sp>
        <p:nvSpPr>
          <p:cNvPr id="3" name="Footer Placeholder 2">
            <a:extLst>
              <a:ext uri="{FF2B5EF4-FFF2-40B4-BE49-F238E27FC236}">
                <a16:creationId xmlns:a16="http://schemas.microsoft.com/office/drawing/2014/main" id="{489C766A-7CA5-4F7D-B7C8-B0E6121DFE56}"/>
              </a:ext>
            </a:extLst>
          </p:cNvPr>
          <p:cNvSpPr>
            <a:spLocks noGrp="1"/>
          </p:cNvSpPr>
          <p:nvPr>
            <p:ph type="ftr" sz="quarter" idx="17"/>
          </p:nvPr>
        </p:nvSpPr>
        <p:spPr/>
        <p:txBody>
          <a:bodyPr/>
          <a:lstStyle/>
          <a:p>
            <a:endParaRPr lang="da-DK" dirty="0"/>
          </a:p>
        </p:txBody>
      </p:sp>
      <p:sp>
        <p:nvSpPr>
          <p:cNvPr id="4" name="Slide Number Placeholder 3">
            <a:extLst>
              <a:ext uri="{FF2B5EF4-FFF2-40B4-BE49-F238E27FC236}">
                <a16:creationId xmlns:a16="http://schemas.microsoft.com/office/drawing/2014/main" id="{ABB922B3-B0ED-4B9F-8F6B-CB243B1D03C0}"/>
              </a:ext>
            </a:extLst>
          </p:cNvPr>
          <p:cNvSpPr>
            <a:spLocks noGrp="1"/>
          </p:cNvSpPr>
          <p:nvPr>
            <p:ph type="sldNum" sz="quarter" idx="18"/>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58537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tat">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pic>
        <p:nvPicPr>
          <p:cNvPr id="3" name="Grafik">
            <a:extLst>
              <a:ext uri="{FF2B5EF4-FFF2-40B4-BE49-F238E27FC236}">
                <a16:creationId xmlns:a16="http://schemas.microsoft.com/office/drawing/2014/main" id="{99DF25C2-0BCA-ABF1-B866-9D917A7EC6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a:solidFill>
            <a:srgbClr val="0046AD"/>
          </a:solidFill>
        </p:spPr>
      </p:pic>
      <p:sp>
        <p:nvSpPr>
          <p:cNvPr id="13" name="Citat tegn">
            <a:extLst>
              <a:ext uri="{FF2B5EF4-FFF2-40B4-BE49-F238E27FC236}">
                <a16:creationId xmlns:a16="http://schemas.microsoft.com/office/drawing/2014/main" id="{3C6CD8A6-79D8-40B1-9974-FB9D3ED05BF4}"/>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97050" y="800418"/>
            <a:ext cx="8352000" cy="4911407"/>
          </a:xfrm>
        </p:spPr>
        <p:txBody>
          <a:bodyPr/>
          <a:lstStyle>
            <a:lvl1pPr marL="0" indent="0">
              <a:lnSpc>
                <a:spcPct val="92000"/>
              </a:lnSpc>
              <a:spcAft>
                <a:spcPts val="2400"/>
              </a:spcAft>
              <a:buClrTx/>
              <a:buFont typeface="Arial" panose="020B0604020202020204" pitchFamily="34" charset="0"/>
              <a:buChar char="​"/>
              <a:defRPr sz="3600" b="0">
                <a:solidFill>
                  <a:schemeClr val="bg1"/>
                </a:solidFill>
              </a:defRPr>
            </a:lvl1pPr>
            <a:lvl2pPr marL="0" indent="0">
              <a:lnSpc>
                <a:spcPct val="104000"/>
              </a:lnSpc>
              <a:spcAft>
                <a:spcPts val="0"/>
              </a:spcAft>
              <a:buClrTx/>
              <a:buFont typeface="Arial" panose="020B0604020202020204" pitchFamily="34" charset="0"/>
              <a:buChar char="​"/>
              <a:defRPr sz="1600">
                <a:solidFill>
                  <a:schemeClr val="bg1"/>
                </a:solidFill>
              </a:defRPr>
            </a:lvl2pPr>
            <a:lvl3pPr marL="0" indent="0">
              <a:lnSpc>
                <a:spcPct val="104000"/>
              </a:lnSpc>
              <a:spcAft>
                <a:spcPts val="0"/>
              </a:spcAft>
              <a:buClrTx/>
              <a:buFont typeface="Arial" panose="020B0604020202020204" pitchFamily="34" charset="0"/>
              <a:buChar char="​"/>
              <a:defRPr sz="1600">
                <a:solidFill>
                  <a:schemeClr val="bg1"/>
                </a:solidFill>
              </a:defRPr>
            </a:lvl3pPr>
            <a:lvl4pPr marL="0" indent="0">
              <a:lnSpc>
                <a:spcPct val="104000"/>
              </a:lnSpc>
              <a:spcAft>
                <a:spcPts val="0"/>
              </a:spcAft>
              <a:buClrTx/>
              <a:buFont typeface="Arial" panose="020B0604020202020204" pitchFamily="34" charset="0"/>
              <a:buChar char="​"/>
              <a:defRPr sz="1600">
                <a:solidFill>
                  <a:schemeClr val="bg1"/>
                </a:solidFill>
              </a:defRPr>
            </a:lvl4pPr>
            <a:lvl5pPr marL="0" indent="0">
              <a:lnSpc>
                <a:spcPct val="104000"/>
              </a:lnSpc>
              <a:spcAft>
                <a:spcPts val="0"/>
              </a:spcAft>
              <a:buClrTx/>
              <a:buFont typeface="Arial" panose="020B0604020202020204" pitchFamily="34" charset="0"/>
              <a:buChar char="​"/>
              <a:defRPr sz="1600">
                <a:solidFill>
                  <a:schemeClr val="bg1"/>
                </a:solidFill>
              </a:defRPr>
            </a:lvl5pPr>
            <a:lvl6pPr marL="0" indent="0">
              <a:lnSpc>
                <a:spcPct val="104000"/>
              </a:lnSpc>
              <a:spcAft>
                <a:spcPts val="0"/>
              </a:spcAft>
              <a:buFont typeface="Arial" panose="020B0604020202020204" pitchFamily="34" charset="0"/>
              <a:buChar char="​"/>
              <a:defRPr sz="1600">
                <a:solidFill>
                  <a:schemeClr val="bg1"/>
                </a:solidFill>
              </a:defRPr>
            </a:lvl6pPr>
            <a:lvl7pPr marL="0" indent="0">
              <a:lnSpc>
                <a:spcPct val="104000"/>
              </a:lnSpc>
              <a:spcAft>
                <a:spcPts val="0"/>
              </a:spcAft>
              <a:buFont typeface="Arial" panose="020B0604020202020204" pitchFamily="34" charset="0"/>
              <a:buChar char="​"/>
              <a:defRPr sz="1600">
                <a:solidFill>
                  <a:schemeClr val="bg1"/>
                </a:solidFill>
              </a:defRPr>
            </a:lvl7pPr>
            <a:lvl8pPr marL="0" indent="0">
              <a:lnSpc>
                <a:spcPct val="104000"/>
              </a:lnSpc>
              <a:spcAft>
                <a:spcPts val="0"/>
              </a:spcAft>
              <a:buFont typeface="Arial" panose="020B0604020202020204" pitchFamily="34" charset="0"/>
              <a:buChar char="​"/>
              <a:defRPr sz="1600">
                <a:solidFill>
                  <a:schemeClr val="bg1"/>
                </a:solidFill>
              </a:defRPr>
            </a:lvl8pPr>
            <a:lvl9pPr marL="0" indent="0">
              <a:lnSpc>
                <a:spcPct val="104000"/>
              </a:lnSpc>
              <a:spcAft>
                <a:spcPts val="0"/>
              </a:spcAft>
              <a:buFont typeface="Arial" panose="020B0604020202020204" pitchFamily="34" charset="0"/>
              <a:buChar char="​"/>
              <a:defRPr sz="1600">
                <a:solidFill>
                  <a:schemeClr val="bg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5" name="text" descr="{&quot;templafy&quot;:{&quot;id&quot;:&quot;e1c2b239-476e-49c6-8166-7bb040c3d196&quot;}}" title="UserProfile.Street.Department_{{DocumentLanguage}}">
            <a:extLst>
              <a:ext uri="{FF2B5EF4-FFF2-40B4-BE49-F238E27FC236}">
                <a16:creationId xmlns:a16="http://schemas.microsoft.com/office/drawing/2014/main" id="{4CE5DE65-F7A4-44AE-955F-A78832607FF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6" name="name" descr="{&quot;templafy&quot;:{&quot;id&quot;:&quot;9cf0fdcb-8eb2-472c-bf92-99464dadd1bc&quot;}}" title="UserProfile.Name">
            <a:extLst>
              <a:ext uri="{FF2B5EF4-FFF2-40B4-BE49-F238E27FC236}">
                <a16:creationId xmlns:a16="http://schemas.microsoft.com/office/drawing/2014/main" id="{4A503413-F912-448F-B0A3-0C7A5992723D}"/>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Brian Hvarregaard</a:t>
            </a:r>
          </a:p>
        </p:txBody>
      </p:sp>
      <p:pic>
        <p:nvPicPr>
          <p:cNvPr id="1732662145" name="image" descr="{&quot;templafy&quot;:{&quot;id&quot;:&quot;82a389b2-7ad2-450b-b9ea-e4651b04a68c&quot;}}"/>
          <p:cNvPicPr>
            <a:picLocks noChangeAspect="1"/>
          </p:cNvPicPr>
          <p:nvPr/>
        </p:nvPicPr>
        <p:blipFill>
          <a:blip r:embed="rId3"/>
          <a:stretch>
            <a:fillRect/>
          </a:stretch>
        </p:blipFill>
        <p:spPr>
          <a:xfrm>
            <a:off x="572400" y="5976000"/>
            <a:ext cx="2077258" cy="324000"/>
          </a:xfrm>
          <a:prstGeom prst="rect">
            <a:avLst/>
          </a:prstGeom>
        </p:spPr>
      </p:pic>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bg1"/>
                </a:solidFill>
              </a:defRPr>
            </a:lvl1pPr>
          </a:lstStyle>
          <a:p>
            <a:fld id="{24C8C45C-947F-4981-8B3F-4F32E973C901}" type="slidenum">
              <a:rPr lang="da-DK" smtClean="0"/>
              <a:pPr/>
              <a:t>‹nr.›</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1971382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med bille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6" name="Baggrund">
            <a:extLst>
              <a:ext uri="{FF2B5EF4-FFF2-40B4-BE49-F238E27FC236}">
                <a16:creationId xmlns:a16="http://schemas.microsoft.com/office/drawing/2014/main" id="{F77FE67A-798B-5975-A96F-498A127EF46A}"/>
              </a:ext>
            </a:extLst>
          </p:cNvPr>
          <p:cNvSpPr/>
          <p:nvPr userDrawn="1"/>
        </p:nvSpPr>
        <p:spPr>
          <a:xfrm>
            <a:off x="0" y="0"/>
            <a:ext cx="12193200" cy="6858000"/>
          </a:xfrm>
          <a:prstGeom prst="rect">
            <a:avLst/>
          </a:prstGeom>
          <a:gradFill>
            <a:gsLst>
              <a:gs pos="0">
                <a:schemeClr val="accent2"/>
              </a:gs>
              <a:gs pos="47000">
                <a:schemeClr val="bg1"/>
              </a:gs>
              <a:gs pos="2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30" name="text" descr="{&quot;templafy&quot;:{&quot;id&quot;:&quot;d99c73a8-092c-4671-8203-4dc9df0d362d&quot;}}" title="UserProfile.Street.Department_{{DocumentLanguage}}">
            <a:extLst>
              <a:ext uri="{FF2B5EF4-FFF2-40B4-BE49-F238E27FC236}">
                <a16:creationId xmlns:a16="http://schemas.microsoft.com/office/drawing/2014/main" id="{D99ADD34-3FD0-4A92-910F-B4A830D4042B}"/>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31" name="name" descr="{&quot;templafy&quot;:{&quot;id&quot;:&quot;39176b1b-ec06-426a-b810-6e3ff208793a&quot;}}" title="UserProfile.Name">
            <a:extLst>
              <a:ext uri="{FF2B5EF4-FFF2-40B4-BE49-F238E27FC236}">
                <a16:creationId xmlns:a16="http://schemas.microsoft.com/office/drawing/2014/main" id="{8F9247F2-D5C5-4930-9DB9-72E6E08AABD0}"/>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193189789" name="image" descr="{&quot;templafy&quot;:{&quot;id&quot;:&quot;b048aa72-efa3-45df-957b-616785ca3ca6&quot;}}"/>
          <p:cNvPicPr>
            <a:picLocks noChangeAspect="1"/>
          </p:cNvPicPr>
          <p:nvPr/>
        </p:nvPicPr>
        <p:blipFill>
          <a:blip r:embed="rId2"/>
          <a:stretch>
            <a:fillRect/>
          </a:stretch>
        </p:blipFill>
        <p:spPr>
          <a:xfrm>
            <a:off x="572400" y="5976000"/>
            <a:ext cx="2102029" cy="324000"/>
          </a:xfrm>
          <a:prstGeom prst="rect">
            <a:avLst/>
          </a:prstGeom>
        </p:spPr>
      </p:pic>
      <p:sp>
        <p:nvSpPr>
          <p:cNvPr id="3" name="Citat tegn">
            <a:extLst>
              <a:ext uri="{FF2B5EF4-FFF2-40B4-BE49-F238E27FC236}">
                <a16:creationId xmlns:a16="http://schemas.microsoft.com/office/drawing/2014/main" id="{738DAA79-BFE1-8B06-DEAB-7DAC76F05B7D}"/>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9" name="Rektangel 8">
            <a:extLst>
              <a:ext uri="{FF2B5EF4-FFF2-40B4-BE49-F238E27FC236}">
                <a16:creationId xmlns:a16="http://schemas.microsoft.com/office/drawing/2014/main" id="{9DFFE7E2-7676-2A1E-02D0-D41088639E90}"/>
              </a:ext>
            </a:extLst>
          </p:cNvPr>
          <p:cNvSpPr/>
          <p:nvPr userDrawn="1"/>
        </p:nvSpPr>
        <p:spPr>
          <a:xfrm rot="18900000">
            <a:off x="8494748" y="-879278"/>
            <a:ext cx="1755113" cy="1755113"/>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572400" y="1659600"/>
            <a:ext cx="6382800" cy="4053600"/>
          </a:xfrm>
        </p:spPr>
        <p:txBody>
          <a:bodyPr/>
          <a:lstStyle>
            <a:lvl1pPr marL="0" indent="0">
              <a:lnSpc>
                <a:spcPct val="92000"/>
              </a:lnSpc>
              <a:spcAft>
                <a:spcPts val="2400"/>
              </a:spcAft>
              <a:buClrTx/>
              <a:buFont typeface="Arial" panose="020B0604020202020204" pitchFamily="34" charset="0"/>
              <a:buChar char="​"/>
              <a:defRPr sz="3600" b="0">
                <a:solidFill>
                  <a:schemeClr val="accent1"/>
                </a:solidFill>
              </a:defRPr>
            </a:lvl1pPr>
            <a:lvl2pPr marL="0" indent="0">
              <a:lnSpc>
                <a:spcPct val="104000"/>
              </a:lnSpc>
              <a:spcAft>
                <a:spcPts val="0"/>
              </a:spcAft>
              <a:buClrTx/>
              <a:buFont typeface="Arial" panose="020B0604020202020204" pitchFamily="34" charset="0"/>
              <a:buChar char="​"/>
              <a:defRPr sz="1600">
                <a:solidFill>
                  <a:schemeClr val="accent1"/>
                </a:solidFill>
              </a:defRPr>
            </a:lvl2pPr>
            <a:lvl3pPr marL="0" indent="0">
              <a:lnSpc>
                <a:spcPct val="104000"/>
              </a:lnSpc>
              <a:spcAft>
                <a:spcPts val="0"/>
              </a:spcAft>
              <a:buClrTx/>
              <a:buFont typeface="Arial" panose="020B0604020202020204" pitchFamily="34" charset="0"/>
              <a:buChar char="​"/>
              <a:defRPr sz="1600">
                <a:solidFill>
                  <a:schemeClr val="accent1"/>
                </a:solidFill>
              </a:defRPr>
            </a:lvl3pPr>
            <a:lvl4pPr marL="0" indent="0">
              <a:lnSpc>
                <a:spcPct val="104000"/>
              </a:lnSpc>
              <a:spcAft>
                <a:spcPts val="0"/>
              </a:spcAft>
              <a:buClrTx/>
              <a:buFont typeface="Arial" panose="020B0604020202020204" pitchFamily="34" charset="0"/>
              <a:buChar char="​"/>
              <a:defRPr sz="1600">
                <a:solidFill>
                  <a:schemeClr val="accent1"/>
                </a:solidFill>
              </a:defRPr>
            </a:lvl4pPr>
            <a:lvl5pPr marL="0" indent="0">
              <a:lnSpc>
                <a:spcPct val="104000"/>
              </a:lnSpc>
              <a:spcAft>
                <a:spcPts val="0"/>
              </a:spcAft>
              <a:buClrTx/>
              <a:buFont typeface="Arial" panose="020B0604020202020204" pitchFamily="34" charset="0"/>
              <a:buChar char="​"/>
              <a:defRPr sz="1600">
                <a:solidFill>
                  <a:schemeClr val="accent1"/>
                </a:solidFill>
              </a:defRPr>
            </a:lvl5pPr>
            <a:lvl6pPr marL="0" indent="0">
              <a:lnSpc>
                <a:spcPct val="104000"/>
              </a:lnSpc>
              <a:spcAft>
                <a:spcPts val="0"/>
              </a:spcAft>
              <a:buFont typeface="Arial" panose="020B0604020202020204" pitchFamily="34" charset="0"/>
              <a:buChar char="​"/>
              <a:defRPr sz="1600">
                <a:solidFill>
                  <a:schemeClr val="accent1"/>
                </a:solidFill>
              </a:defRPr>
            </a:lvl6pPr>
            <a:lvl7pPr marL="0" indent="0">
              <a:lnSpc>
                <a:spcPct val="104000"/>
              </a:lnSpc>
              <a:spcAft>
                <a:spcPts val="0"/>
              </a:spcAft>
              <a:buFont typeface="Arial" panose="020B0604020202020204" pitchFamily="34" charset="0"/>
              <a:buChar char="​"/>
              <a:defRPr sz="1600">
                <a:solidFill>
                  <a:schemeClr val="accent1"/>
                </a:solidFill>
              </a:defRPr>
            </a:lvl7pPr>
            <a:lvl8pPr marL="0" indent="0">
              <a:lnSpc>
                <a:spcPct val="104000"/>
              </a:lnSpc>
              <a:spcAft>
                <a:spcPts val="0"/>
              </a:spcAft>
              <a:buFont typeface="Arial" panose="020B0604020202020204" pitchFamily="34" charset="0"/>
              <a:buChar char="​"/>
              <a:defRPr sz="1600">
                <a:solidFill>
                  <a:schemeClr val="accent1"/>
                </a:solidFill>
              </a:defRPr>
            </a:lvl8pPr>
            <a:lvl9pPr marL="0" indent="0">
              <a:lnSpc>
                <a:spcPct val="104000"/>
              </a:lnSpc>
              <a:spcAft>
                <a:spcPts val="0"/>
              </a:spcAft>
              <a:buFont typeface="Arial" panose="020B0604020202020204" pitchFamily="34" charset="0"/>
              <a:buChar char="​"/>
              <a:defRPr sz="1600">
                <a:solidFill>
                  <a:schemeClr val="accent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8" name="Pladsholder til billede 27">
            <a:extLst>
              <a:ext uri="{FF2B5EF4-FFF2-40B4-BE49-F238E27FC236}">
                <a16:creationId xmlns:a16="http://schemas.microsoft.com/office/drawing/2014/main" id="{C0FFD995-9FB3-4061-8FE9-4665D1CCDB04}"/>
              </a:ext>
            </a:extLst>
          </p:cNvPr>
          <p:cNvSpPr>
            <a:spLocks noGrp="1" noChangeAspect="1"/>
          </p:cNvSpPr>
          <p:nvPr>
            <p:ph type="pic" sz="quarter" idx="17" hasCustomPrompt="1"/>
          </p:nvPr>
        </p:nvSpPr>
        <p:spPr>
          <a:xfrm>
            <a:off x="7124400" y="1234800"/>
            <a:ext cx="4496400" cy="4496400"/>
          </a:xfrm>
          <a:prstGeom prst="ellipse">
            <a:avLst/>
          </a:prstGeom>
        </p:spPr>
        <p:txBody>
          <a:bodyPr wrap="square" lIns="72000" tIns="0" rIns="72000" bIns="72000" anchor="b" anchorCtr="0">
            <a:noAutofit/>
          </a:bodyPr>
          <a:lstStyle>
            <a:lvl1pPr marL="0" indent="0" algn="ctr">
              <a:buNone/>
              <a:defRPr sz="1600"/>
            </a:lvl1pPr>
          </a:lstStyle>
          <a:p>
            <a:r>
              <a:rPr lang="da-DK" noProof="0" dirty="0"/>
              <a:t>Klik på billederammen for at indsætte et billede – via Templafy</a:t>
            </a:r>
            <a:endParaRPr lang="da-DK"/>
          </a:p>
        </p:txBody>
      </p:sp>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‹nr.›</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1100539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slide Brand Blu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04EB35C8-301F-3B47-C356-C1290A4F2B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822400"/>
            <a:ext cx="1324800" cy="1346400"/>
          </a:xfrm>
        </p:spPr>
        <p:txBody>
          <a:bodyPr/>
          <a:lstStyle>
            <a:lvl1pPr algn="r">
              <a:defRPr sz="10000" b="1">
                <a:solidFill>
                  <a:schemeClr val="bg1"/>
                </a:solidFill>
                <a:latin typeface="+mn-lt"/>
              </a:defRPr>
            </a:lvl1pPr>
          </a:lstStyle>
          <a:p>
            <a:r>
              <a:rPr lang="da-DK" dirty="0"/>
              <a:t>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2181600" y="2880000"/>
            <a:ext cx="6462000" cy="1893600"/>
          </a:xfrm>
        </p:spPr>
        <p:txBody>
          <a:bodyPr anchor="t" anchorCtr="0"/>
          <a:lstStyle>
            <a:lvl1pPr marL="0" indent="0" algn="l">
              <a:lnSpc>
                <a:spcPct val="88000"/>
              </a:lnSpc>
              <a:spcAft>
                <a:spcPts val="1800"/>
              </a:spcAft>
              <a:buClrTx/>
              <a:buFont typeface="Arial" panose="020B0604020202020204" pitchFamily="34" charset="0"/>
              <a:buChar char="​"/>
              <a:defRPr sz="3600" b="0">
                <a:solidFill>
                  <a:schemeClr val="bg1"/>
                </a:solidFill>
              </a:defRPr>
            </a:lvl1pPr>
            <a:lvl2pPr marL="0" indent="0" algn="l">
              <a:lnSpc>
                <a:spcPct val="100000"/>
              </a:lnSpc>
              <a:spcAft>
                <a:spcPts val="0"/>
              </a:spcAft>
              <a:buClrTx/>
              <a:buFont typeface="Arial" panose="020B0604020202020204" pitchFamily="34" charset="0"/>
              <a:buChar char="​"/>
              <a:defRPr sz="2000" b="0">
                <a:solidFill>
                  <a:schemeClr val="bg1"/>
                </a:solidFill>
              </a:defRPr>
            </a:lvl2pPr>
            <a:lvl3pPr marL="0" indent="0" algn="l">
              <a:lnSpc>
                <a:spcPct val="100000"/>
              </a:lnSpc>
              <a:spcAft>
                <a:spcPts val="0"/>
              </a:spcAft>
              <a:buClrTx/>
              <a:buFont typeface="Arial" panose="020B0604020202020204" pitchFamily="34" charset="0"/>
              <a:buChar char="​"/>
              <a:defRPr sz="2000">
                <a:solidFill>
                  <a:schemeClr val="bg1"/>
                </a:solidFill>
              </a:defRPr>
            </a:lvl3pPr>
            <a:lvl4pPr marL="0" indent="0" algn="l">
              <a:lnSpc>
                <a:spcPct val="100000"/>
              </a:lnSpc>
              <a:spcAft>
                <a:spcPts val="0"/>
              </a:spcAft>
              <a:buClrTx/>
              <a:buFont typeface="Arial" panose="020B0604020202020204" pitchFamily="34" charset="0"/>
              <a:buChar char="​"/>
              <a:defRPr sz="2000">
                <a:solidFill>
                  <a:schemeClr val="bg1"/>
                </a:solidFill>
              </a:defRPr>
            </a:lvl4pPr>
            <a:lvl5pPr marL="0" indent="0" algn="l">
              <a:lnSpc>
                <a:spcPct val="100000"/>
              </a:lnSpc>
              <a:spcAft>
                <a:spcPts val="0"/>
              </a:spcAft>
              <a:buClrTx/>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sp>
        <p:nvSpPr>
          <p:cNvPr id="19" name="text" descr="{&quot;templafy&quot;:{&quot;id&quot;:&quot;d1962990-a58f-479e-8a0f-8d2d81cb50d2&quot;}}" title="UserProfile.Street.Department_{{DocumentLanguage}}">
            <a:extLst>
              <a:ext uri="{FF2B5EF4-FFF2-40B4-BE49-F238E27FC236}">
                <a16:creationId xmlns:a16="http://schemas.microsoft.com/office/drawing/2014/main" id="{3DE321AE-6B72-421F-A637-7B239E15C4D8}"/>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0" name="name" descr="{&quot;templafy&quot;:{&quot;id&quot;:&quot;b467eb26-cb8b-4450-989b-54bdfe3bdb1d&quot;}}" title="UserProfile.Name">
            <a:extLst>
              <a:ext uri="{FF2B5EF4-FFF2-40B4-BE49-F238E27FC236}">
                <a16:creationId xmlns:a16="http://schemas.microsoft.com/office/drawing/2014/main" id="{8A527392-5A96-427E-96F9-2FC5F2F9B329}"/>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Brian Hvarregaard</a:t>
            </a:r>
          </a:p>
        </p:txBody>
      </p:sp>
      <p:pic>
        <p:nvPicPr>
          <p:cNvPr id="1956987653" name="image" descr="{&quot;templafy&quot;:{&quot;id&quot;:&quot;3c11b582-1580-4a2f-912b-3d30c89babc4&quot;}}"/>
          <p:cNvPicPr>
            <a:picLocks noChangeAspect="1"/>
          </p:cNvPicPr>
          <p:nvPr/>
        </p:nvPicPr>
        <p:blipFill>
          <a:blip r:embed="rId3"/>
          <a:stretch>
            <a:fillRect/>
          </a:stretch>
        </p:blipFill>
        <p:spPr>
          <a:xfrm>
            <a:off x="572400" y="5976000"/>
            <a:ext cx="2077258" cy="324000"/>
          </a:xfrm>
          <a:prstGeom prst="rect">
            <a:avLst/>
          </a:prstGeom>
        </p:spPr>
      </p:pic>
      <p:cxnSp>
        <p:nvCxnSpPr>
          <p:cNvPr id="15" name="Lige forbindelse 14">
            <a:extLst>
              <a:ext uri="{FF2B5EF4-FFF2-40B4-BE49-F238E27FC236}">
                <a16:creationId xmlns:a16="http://schemas.microsoft.com/office/drawing/2014/main" id="{2AF3370C-EC5C-49C6-BD35-04EF6188B30D}"/>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ladsholder til slidenummer 12">
            <a:extLst>
              <a:ext uri="{FF2B5EF4-FFF2-40B4-BE49-F238E27FC236}">
                <a16:creationId xmlns:a16="http://schemas.microsoft.com/office/drawing/2014/main" id="{7BB23314-F5AA-481C-A425-E895EA7E8854}"/>
              </a:ext>
            </a:extLst>
          </p:cNvPr>
          <p:cNvSpPr>
            <a:spLocks noGrp="1"/>
          </p:cNvSpPr>
          <p:nvPr>
            <p:ph type="sldNum" sz="quarter" idx="12"/>
          </p:nvPr>
        </p:nvSpPr>
        <p:spPr>
          <a:xfrm>
            <a:off x="11185357" y="5823368"/>
            <a:ext cx="434241" cy="518418"/>
          </a:xfrm>
        </p:spPr>
        <p:txBody>
          <a:bodyPr/>
          <a:lstStyle>
            <a:lvl1pPr>
              <a:defRPr>
                <a:solidFill>
                  <a:schemeClr val="bg1"/>
                </a:solidFill>
              </a:defRPr>
            </a:lvl1pPr>
          </a:lstStyle>
          <a:p>
            <a:fld id="{24C8C45C-947F-4981-8B3F-4F32E973C901}" type="slidenum">
              <a:rPr lang="da-DK" smtClean="0"/>
              <a:pPr/>
              <a:t>‹nr.›</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4109855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slide Yellow">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776518AE-94DA-3FDF-A9E2-E097A66C5A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sp>
        <p:nvSpPr>
          <p:cNvPr id="22" name="text" descr="{&quot;templafy&quot;:{&quot;id&quot;:&quot;74215301-8283-4903-968b-2838ab965849&quot;}}" title="UserProfile.Street.Department_{{DocumentLanguage}}">
            <a:extLst>
              <a:ext uri="{FF2B5EF4-FFF2-40B4-BE49-F238E27FC236}">
                <a16:creationId xmlns:a16="http://schemas.microsoft.com/office/drawing/2014/main" id="{EB5B3E89-FF38-458D-8631-B0E5178EA966}"/>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3" name="name" descr="{&quot;templafy&quot;:{&quot;id&quot;:&quot;8b81ba0d-1b85-4039-8f75-d6985ecb9b4e&quot;}}" title="UserProfile.Name">
            <a:extLst>
              <a:ext uri="{FF2B5EF4-FFF2-40B4-BE49-F238E27FC236}">
                <a16:creationId xmlns:a16="http://schemas.microsoft.com/office/drawing/2014/main" id="{8D47D763-73EF-4BB5-8C76-9DDB61CE2EA2}"/>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381846218" name="image" descr="{&quot;templafy&quot;:{&quot;id&quot;:&quot;0a9dbd8d-fd57-4c43-a460-0513ae13b0db&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‹nr.›</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030844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slide Orang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CE502B11-CF1D-E602-DF46-AE78F0666E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sp>
        <p:nvSpPr>
          <p:cNvPr id="22" name="text" descr="{&quot;templafy&quot;:{&quot;id&quot;:&quot;f617e428-e56c-40a5-aa44-71b4f6c9ed6c&quot;}}" title="UserProfile.Street.Department_{{DocumentLanguage}}">
            <a:extLst>
              <a:ext uri="{FF2B5EF4-FFF2-40B4-BE49-F238E27FC236}">
                <a16:creationId xmlns:a16="http://schemas.microsoft.com/office/drawing/2014/main" id="{EB5B3E89-FF38-458D-8631-B0E5178EA966}"/>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3" name="name" descr="{&quot;templafy&quot;:{&quot;id&quot;:&quot;56590890-ab01-46c1-9cb8-9a3ced12a690&quot;}}" title="UserProfile.Name">
            <a:extLst>
              <a:ext uri="{FF2B5EF4-FFF2-40B4-BE49-F238E27FC236}">
                <a16:creationId xmlns:a16="http://schemas.microsoft.com/office/drawing/2014/main" id="{8D47D763-73EF-4BB5-8C76-9DDB61CE2EA2}"/>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809882138" name="image" descr="{&quot;templafy&quot;:{&quot;id&quot;:&quot;9fbf7885-ed8d-4d60-9dcf-5ac63dce82bd&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‹nr.›</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138142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slide ver. 2">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‹nr.›</a:t>
            </a:fld>
            <a:endParaRPr lang="da-DK" dirty="0"/>
          </a:p>
        </p:txBody>
      </p:sp>
      <p:sp>
        <p:nvSpPr>
          <p:cNvPr id="14" name="Baggrund">
            <a:extLst>
              <a:ext uri="{FF2B5EF4-FFF2-40B4-BE49-F238E27FC236}">
                <a16:creationId xmlns:a16="http://schemas.microsoft.com/office/drawing/2014/main" id="{9A5BD5E9-EEDC-4E8A-8EA1-D4534B9B742D}"/>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6" name="Grafik">
            <a:extLst>
              <a:ext uri="{FF2B5EF4-FFF2-40B4-BE49-F238E27FC236}">
                <a16:creationId xmlns:a16="http://schemas.microsoft.com/office/drawing/2014/main" id="{D6F2482F-6A21-9244-819D-B78F62DDDF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6"/>
            <a:ext cx="12205703" cy="6865707"/>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accent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accent1"/>
                </a:solidFill>
              </a:defRPr>
            </a:lvl1pPr>
            <a:lvl2pPr marL="0" indent="0" algn="l">
              <a:lnSpc>
                <a:spcPct val="100000"/>
              </a:lnSpc>
              <a:spcAft>
                <a:spcPts val="0"/>
              </a:spcAft>
              <a:buFont typeface="Arial" panose="020B0604020202020204" pitchFamily="34" charset="0"/>
              <a:buChar char="​"/>
              <a:defRPr sz="2000">
                <a:solidFill>
                  <a:schemeClr val="accent1"/>
                </a:solidFill>
              </a:defRPr>
            </a:lvl2pPr>
            <a:lvl3pPr marL="0" indent="0" algn="l">
              <a:lnSpc>
                <a:spcPct val="100000"/>
              </a:lnSpc>
              <a:spcAft>
                <a:spcPts val="0"/>
              </a:spcAft>
              <a:buFont typeface="Arial" panose="020B0604020202020204" pitchFamily="34" charset="0"/>
              <a:buNone/>
              <a:defRPr sz="2000">
                <a:solidFill>
                  <a:schemeClr val="accent1"/>
                </a:solidFill>
              </a:defRPr>
            </a:lvl3pPr>
            <a:lvl4pPr marL="0" indent="0" algn="l">
              <a:lnSpc>
                <a:spcPct val="100000"/>
              </a:lnSpc>
              <a:spcAft>
                <a:spcPts val="0"/>
              </a:spcAft>
              <a:buFont typeface="Arial" panose="020B0604020202020204" pitchFamily="34" charset="0"/>
              <a:buChar char="​"/>
              <a:defRPr sz="2000">
                <a:solidFill>
                  <a:schemeClr val="accent1"/>
                </a:solidFill>
              </a:defRPr>
            </a:lvl4pPr>
            <a:lvl5pPr marL="0" indent="0" algn="l">
              <a:lnSpc>
                <a:spcPct val="100000"/>
              </a:lnSpc>
              <a:spcAft>
                <a:spcPts val="0"/>
              </a:spcAft>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r>
              <a:rPr lang="da-DK" dirty="0"/>
              <a:t>Klik for at tilføje undertitel</a:t>
            </a:r>
            <a:endParaRPr lang="da-DK"/>
          </a:p>
        </p:txBody>
      </p:sp>
      <p:sp>
        <p:nvSpPr>
          <p:cNvPr id="24" name="text" descr="{&quot;templafy&quot;:{&quot;id&quot;:&quot;98b4d4ac-1997-43b8-98e4-f333b2f419d3&quot;}}" title="UserProfile.Street.Department_{{DocumentLanguage}}">
            <a:extLst>
              <a:ext uri="{FF2B5EF4-FFF2-40B4-BE49-F238E27FC236}">
                <a16:creationId xmlns:a16="http://schemas.microsoft.com/office/drawing/2014/main" id="{DFE41B30-9CD5-4C56-B934-9702339DE8DE}"/>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5" name="name" descr="{&quot;templafy&quot;:{&quot;id&quot;:&quot;ae2e7c95-ee5a-4c06-8b2c-b7dd2a9bba48&quot;}}" title="UserProfile.Name">
            <a:extLst>
              <a:ext uri="{FF2B5EF4-FFF2-40B4-BE49-F238E27FC236}">
                <a16:creationId xmlns:a16="http://schemas.microsoft.com/office/drawing/2014/main" id="{E71AE462-3B0B-4B67-A5DA-B341CD4193A0}"/>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Brian Hvarregaard</a:t>
            </a:r>
          </a:p>
        </p:txBody>
      </p:sp>
      <p:sp>
        <p:nvSpPr>
          <p:cNvPr id="26" name="date" descr="{&quot;templafy&quot;:{&quot;id&quot;:&quot;d74f3e5a-1a2e-4805-9242-35f7e6b21e6a&quot;}}" title="Form.Date">
            <a:extLst>
              <a:ext uri="{FF2B5EF4-FFF2-40B4-BE49-F238E27FC236}">
                <a16:creationId xmlns:a16="http://schemas.microsoft.com/office/drawing/2014/main" id="{499E7713-AD26-4CD7-842B-1A98A998D7C1}"/>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23. maj 2023</a:t>
            </a:r>
          </a:p>
        </p:txBody>
      </p:sp>
      <p:pic>
        <p:nvPicPr>
          <p:cNvPr id="150046162" name="image" descr="{&quot;templafy&quot;:{&quot;id&quot;:&quot;8ad0dc86-7658-40d1-8461-54dffd1f5000&quot;}}"/>
          <p:cNvPicPr>
            <a:picLocks noChangeAspect="1"/>
          </p:cNvPicPr>
          <p:nvPr/>
        </p:nvPicPr>
        <p:blipFill>
          <a:blip r:embed="rId3"/>
          <a:stretch>
            <a:fillRect/>
          </a:stretch>
        </p:blipFill>
        <p:spPr>
          <a:xfrm>
            <a:off x="572400" y="5976000"/>
            <a:ext cx="2102029" cy="324000"/>
          </a:xfrm>
          <a:prstGeom prst="rect">
            <a:avLst/>
          </a:prstGeom>
        </p:spPr>
      </p:pic>
    </p:spTree>
    <p:extLst>
      <p:ext uri="{BB962C8B-B14F-4D97-AF65-F5344CB8AC3E}">
        <p14:creationId xmlns:p14="http://schemas.microsoft.com/office/powerpoint/2010/main" val="396862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slide Red">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53BE19C7-BC87-3340-31C4-8160B44F20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0" y="0"/>
            <a:ext cx="12192000" cy="6858000"/>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1789200" y="2761200"/>
            <a:ext cx="1324800" cy="1346400"/>
          </a:xfrm>
        </p:spPr>
        <p:txBody>
          <a:bodyPr/>
          <a:lstStyle>
            <a:lvl1pPr algn="r">
              <a:defRPr sz="13000" b="1">
                <a:solidFill>
                  <a:schemeClr val="accent6"/>
                </a:solidFill>
                <a:latin typeface="+mn-lt"/>
              </a:defRPr>
            </a:lvl1pPr>
          </a:lstStyle>
          <a:p>
            <a:r>
              <a:rPr lang="da-DK" dirty="0"/>
              <a:t>4</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448800" y="2865600"/>
            <a:ext cx="6987600" cy="2674800"/>
          </a:xfrm>
        </p:spPr>
        <p:txBody>
          <a:bodyPr anchor="t" anchorCtr="0"/>
          <a:lstStyle>
            <a:lvl1pPr marL="0" indent="0" algn="l">
              <a:lnSpc>
                <a:spcPct val="88000"/>
              </a:lnSpc>
              <a:spcAft>
                <a:spcPts val="1000"/>
              </a:spcAft>
              <a:buClrTx/>
              <a:buFont typeface="Arial" panose="020B0604020202020204" pitchFamily="34" charset="0"/>
              <a:buChar char="​"/>
              <a:defRPr sz="3600" b="0">
                <a:solidFill>
                  <a:schemeClr val="accent1"/>
                </a:solidFill>
              </a:defRPr>
            </a:lvl1pPr>
            <a:lvl2pPr marL="0" indent="0" algn="l">
              <a:lnSpc>
                <a:spcPct val="100000"/>
              </a:lnSpc>
              <a:spcAft>
                <a:spcPts val="0"/>
              </a:spcAft>
              <a:buClrTx/>
              <a:buFont typeface="Arial" panose="020B0604020202020204" pitchFamily="34" charset="0"/>
              <a:buChar char="​"/>
              <a:defRPr sz="2000" b="0">
                <a:solidFill>
                  <a:schemeClr val="accent1"/>
                </a:solidFill>
              </a:defRPr>
            </a:lvl2pPr>
            <a:lvl3pPr marL="0" indent="0" algn="l">
              <a:lnSpc>
                <a:spcPct val="100000"/>
              </a:lnSpc>
              <a:spcAft>
                <a:spcPts val="0"/>
              </a:spcAft>
              <a:buClrTx/>
              <a:buFont typeface="Arial" panose="020B0604020202020204" pitchFamily="34" charset="0"/>
              <a:buNone/>
              <a:defRPr sz="2000">
                <a:solidFill>
                  <a:schemeClr val="accent1"/>
                </a:solidFill>
              </a:defRPr>
            </a:lvl3pPr>
            <a:lvl4pPr marL="0" indent="0" algn="l">
              <a:lnSpc>
                <a:spcPct val="100000"/>
              </a:lnSpc>
              <a:spcAft>
                <a:spcPts val="0"/>
              </a:spcAft>
              <a:buClrTx/>
              <a:buFont typeface="Arial" panose="020B0604020202020204" pitchFamily="34" charset="0"/>
              <a:buChar char="​"/>
              <a:defRPr sz="2000">
                <a:solidFill>
                  <a:schemeClr val="accent1"/>
                </a:solidFill>
              </a:defRPr>
            </a:lvl4pPr>
            <a:lvl5pPr marL="0" indent="0" algn="l">
              <a:lnSpc>
                <a:spcPct val="100000"/>
              </a:lnSpc>
              <a:spcAft>
                <a:spcPts val="0"/>
              </a:spcAft>
              <a:buClrTx/>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sp>
        <p:nvSpPr>
          <p:cNvPr id="21" name="text" descr="{&quot;templafy&quot;:{&quot;id&quot;:&quot;969f1e69-def4-4f58-bdb5-f996b0d2f708&quot;}}" title="UserProfile.Street.Department_{{DocumentLanguage}}">
            <a:extLst>
              <a:ext uri="{FF2B5EF4-FFF2-40B4-BE49-F238E27FC236}">
                <a16:creationId xmlns:a16="http://schemas.microsoft.com/office/drawing/2014/main" id="{41426583-2C2C-4182-A563-69EFB218E90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2" name="name" descr="{&quot;templafy&quot;:{&quot;id&quot;:&quot;aa697735-7f1d-4879-940a-b56b4013eb8b&quot;}}" title="UserProfile.Name">
            <a:extLst>
              <a:ext uri="{FF2B5EF4-FFF2-40B4-BE49-F238E27FC236}">
                <a16:creationId xmlns:a16="http://schemas.microsoft.com/office/drawing/2014/main" id="{B92BD3E5-EE6A-437A-9CB1-58B3A6F850E4}"/>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341936203" name="image" descr="{&quot;templafy&quot;:{&quot;id&quot;:&quot;2eb44c62-672d-404e-92c2-0eb790aaa8a2&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‹nr.›</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accent1"/>
                </a:solidFill>
              </a:defRPr>
            </a:lvl1pPr>
          </a:lstStyle>
          <a:p>
            <a:endParaRPr lang="da-DK" dirty="0"/>
          </a:p>
        </p:txBody>
      </p:sp>
    </p:spTree>
    <p:extLst>
      <p:ext uri="{BB962C8B-B14F-4D97-AF65-F5344CB8AC3E}">
        <p14:creationId xmlns:p14="http://schemas.microsoft.com/office/powerpoint/2010/main" val="1105723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seslid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5" name="Grafik" descr="{&quot;templafy&quot;:{&quot;id&quot;:&quot;d648dc06-b1d3-4602-9416-4ad8170f258a&quot;}}">
            <a:extLst>
              <a:ext uri="{FF2B5EF4-FFF2-40B4-BE49-F238E27FC236}">
                <a16:creationId xmlns:a16="http://schemas.microsoft.com/office/drawing/2014/main" id="{8951625E-78A6-F432-F2B5-9AD93E0739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7" name="text" descr="{&quot;templafy&quot;:{&quot;id&quot;:&quot;aff3d736-c1c8-4d6e-92c2-b805fedb8e66&quot;}}" title="UserProfile.Street.Department_{{DocumentLanguage}}">
            <a:extLst>
              <a:ext uri="{FF2B5EF4-FFF2-40B4-BE49-F238E27FC236}">
                <a16:creationId xmlns:a16="http://schemas.microsoft.com/office/drawing/2014/main" id="{55C898CE-6A45-464D-BDAF-02D8F7CBBDA9}"/>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8" name="name" descr="{&quot;templafy&quot;:{&quot;id&quot;:&quot;b8ba7735-8082-466e-80d3-fc4b3a51d976&quot;}}" title="UserProfile.Name">
            <a:extLst>
              <a:ext uri="{FF2B5EF4-FFF2-40B4-BE49-F238E27FC236}">
                <a16:creationId xmlns:a16="http://schemas.microsoft.com/office/drawing/2014/main" id="{D720BDF1-23E8-46DD-AD4D-51FA8A6A3C53}"/>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Brian Hvarregaard</a:t>
            </a:r>
          </a:p>
        </p:txBody>
      </p:sp>
      <p:pic>
        <p:nvPicPr>
          <p:cNvPr id="2120624624" name="image" descr="{&quot;templafy&quot;:{&quot;id&quot;:&quot;03cb49ce-abb8-40b9-ba42-2feb3736331a&quot;}}"/>
          <p:cNvPicPr>
            <a:picLocks noChangeAspect="1"/>
          </p:cNvPicPr>
          <p:nvPr/>
        </p:nvPicPr>
        <p:blipFill>
          <a:blip r:embed="rId3"/>
          <a:stretch>
            <a:fillRect/>
          </a:stretch>
        </p:blipFill>
        <p:spPr>
          <a:xfrm>
            <a:off x="572400" y="5976000"/>
            <a:ext cx="2077258" cy="324000"/>
          </a:xfrm>
          <a:prstGeom prst="rect">
            <a:avLst/>
          </a:prstGeom>
        </p:spPr>
      </p:pic>
      <p:sp>
        <p:nvSpPr>
          <p:cNvPr id="6" name="Title 5">
            <a:extLst>
              <a:ext uri="{FF2B5EF4-FFF2-40B4-BE49-F238E27FC236}">
                <a16:creationId xmlns:a16="http://schemas.microsoft.com/office/drawing/2014/main" id="{C4C3AD86-1E3E-59D7-FED4-EA4D35B30BCB}"/>
              </a:ext>
            </a:extLst>
          </p:cNvPr>
          <p:cNvSpPr>
            <a:spLocks noGrp="1"/>
          </p:cNvSpPr>
          <p:nvPr>
            <p:ph type="title" hasCustomPrompt="1"/>
          </p:nvPr>
        </p:nvSpPr>
        <p:spPr>
          <a:xfrm>
            <a:off x="3211200" y="2761200"/>
            <a:ext cx="5770800" cy="666000"/>
          </a:xfrm>
        </p:spPr>
        <p:txBody>
          <a:bodyPr/>
          <a:lstStyle>
            <a:lvl1pPr algn="ctr">
              <a:defRPr sz="3600">
                <a:solidFill>
                  <a:schemeClr val="bg1"/>
                </a:solidFill>
              </a:defRPr>
            </a:lvl1pPr>
          </a:lstStyle>
          <a:p>
            <a:pPr lvl="0"/>
            <a:r>
              <a:rPr lang="da-DK" dirty="0"/>
              <a:t>Klik for at tilføje tekst</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211200" y="3430800"/>
            <a:ext cx="5770800" cy="666000"/>
          </a:xfrm>
        </p:spPr>
        <p:txBody>
          <a:bodyPr anchor="t" anchorCtr="0"/>
          <a:lstStyle>
            <a:lvl1pPr marL="0" indent="0" algn="ctr">
              <a:lnSpc>
                <a:spcPct val="100000"/>
              </a:lnSpc>
              <a:spcAft>
                <a:spcPts val="0"/>
              </a:spcAft>
              <a:buClrTx/>
              <a:buFont typeface="Arial" panose="020B0604020202020204" pitchFamily="34" charset="0"/>
              <a:buChar char="​"/>
              <a:defRPr sz="2000" b="0">
                <a:solidFill>
                  <a:schemeClr val="bg1"/>
                </a:solidFill>
              </a:defRPr>
            </a:lvl1pPr>
            <a:lvl2pPr marL="0" indent="0" algn="ctr">
              <a:lnSpc>
                <a:spcPct val="100000"/>
              </a:lnSpc>
              <a:spcAft>
                <a:spcPts val="0"/>
              </a:spcAft>
              <a:buClrTx/>
              <a:buFont typeface="Arial" panose="020B0604020202020204" pitchFamily="34" charset="0"/>
              <a:buChar char="​"/>
              <a:defRPr sz="1800">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for at tilføje tekst</a:t>
            </a:r>
            <a:endParaRPr lang="da-DK"/>
          </a:p>
        </p:txBody>
      </p:sp>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‹nr.›</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1017740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slutningssli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18" name="Pladsholder til sidefod 17" hidden="1">
            <a:extLst>
              <a:ext uri="{FF2B5EF4-FFF2-40B4-BE49-F238E27FC236}">
                <a16:creationId xmlns:a16="http://schemas.microsoft.com/office/drawing/2014/main" id="{114B76EA-00CA-49C3-BDB9-BB9265E6917D}"/>
              </a:ext>
            </a:extLst>
          </p:cNvPr>
          <p:cNvSpPr>
            <a:spLocks noGrp="1"/>
          </p:cNvSpPr>
          <p:nvPr>
            <p:ph type="ftr" sz="quarter" idx="15"/>
          </p:nvPr>
        </p:nvSpPr>
        <p:spPr>
          <a:xfrm>
            <a:off x="0" y="6858000"/>
            <a:ext cx="0" cy="0"/>
          </a:xfrm>
        </p:spPr>
        <p:txBody>
          <a:bodyPr/>
          <a:lstStyle/>
          <a:p>
            <a:endParaRPr lang="da-DK" dirty="0"/>
          </a:p>
        </p:txBody>
      </p:sp>
      <p:sp>
        <p:nvSpPr>
          <p:cNvPr id="14" name="Slide Number Placeholder 5" hidden="1">
            <a:extLst>
              <a:ext uri="{FF2B5EF4-FFF2-40B4-BE49-F238E27FC236}">
                <a16:creationId xmlns:a16="http://schemas.microsoft.com/office/drawing/2014/main" id="{CCC11C80-A7CC-4D2E-A9DB-FFC6D63066B1}"/>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‹nr.›</a:t>
            </a:fld>
            <a:endParaRPr lang="da-DK" dirty="0"/>
          </a:p>
        </p:txBody>
      </p:sp>
      <p:sp>
        <p:nvSpPr>
          <p:cNvPr id="7" name="Baggrund"/>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82000" y="1990800"/>
            <a:ext cx="8352000" cy="2617470"/>
          </a:xfrm>
        </p:spPr>
        <p:txBody>
          <a:bodyPr/>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sz="2000">
                <a:solidFill>
                  <a:schemeClr val="bg1"/>
                </a:solidFill>
              </a:defRPr>
            </a:lvl2pPr>
            <a:lvl3pPr marL="0" indent="0" algn="ctr">
              <a:lnSpc>
                <a:spcPct val="100000"/>
              </a:lnSpc>
              <a:spcAft>
                <a:spcPts val="0"/>
              </a:spcAft>
              <a:buClrTx/>
              <a:buFont typeface="Arial" panose="020B0604020202020204" pitchFamily="34" charset="0"/>
              <a:buNone/>
              <a:defRPr sz="2000">
                <a:solidFill>
                  <a:schemeClr val="bg1"/>
                </a:solidFill>
              </a:defRPr>
            </a:lvl3pPr>
            <a:lvl4pPr marL="0" indent="0" algn="ctr">
              <a:lnSpc>
                <a:spcPct val="100000"/>
              </a:lnSpc>
              <a:spcAft>
                <a:spcPts val="0"/>
              </a:spcAft>
              <a:buClrTx/>
              <a:buFont typeface="Arial" panose="020B0604020202020204" pitchFamily="34" charset="0"/>
              <a:buChar char="​"/>
              <a:defRPr sz="2000">
                <a:solidFill>
                  <a:schemeClr val="bg1"/>
                </a:solidFill>
              </a:defRPr>
            </a:lvl4pPr>
            <a:lvl5pPr marL="0" indent="0" algn="ctr">
              <a:lnSpc>
                <a:spcPct val="100000"/>
              </a:lnSpc>
              <a:spcAft>
                <a:spcPts val="0"/>
              </a:spcAft>
              <a:buClrTx/>
              <a:buFont typeface="Arial" panose="020B0604020202020204" pitchFamily="34" charset="0"/>
              <a:buChar char="​"/>
              <a:defRPr sz="2000">
                <a:solidFill>
                  <a:schemeClr val="bg1"/>
                </a:solidFill>
              </a:defRPr>
            </a:lvl5pPr>
            <a:lvl6pPr marL="0" indent="0" algn="ctr">
              <a:lnSpc>
                <a:spcPct val="100000"/>
              </a:lnSpc>
              <a:spcAft>
                <a:spcPts val="0"/>
              </a:spcAft>
              <a:buClrTx/>
              <a:buSzPct val="100000"/>
              <a:buFont typeface="Arial" panose="020B0604020202020204" pitchFamily="34" charset="0"/>
              <a:buChar char="​"/>
              <a:defRPr sz="2000">
                <a:solidFill>
                  <a:schemeClr val="bg1"/>
                </a:solidFill>
              </a:defRPr>
            </a:lvl6pPr>
            <a:lvl7pPr marL="0" indent="0" algn="ctr">
              <a:lnSpc>
                <a:spcPct val="100000"/>
              </a:lnSpc>
              <a:spcAft>
                <a:spcPts val="0"/>
              </a:spcAft>
              <a:buClrTx/>
              <a:buSzPct val="100000"/>
              <a:buFont typeface="Arial" panose="020B0604020202020204" pitchFamily="34" charset="0"/>
              <a:buChar char="​"/>
              <a:defRPr sz="2000">
                <a:solidFill>
                  <a:schemeClr val="bg1"/>
                </a:solidFill>
              </a:defRPr>
            </a:lvl7pPr>
            <a:lvl8pPr marL="0" indent="0" algn="ctr">
              <a:lnSpc>
                <a:spcPct val="100000"/>
              </a:lnSpc>
              <a:spcAft>
                <a:spcPts val="0"/>
              </a:spcAft>
              <a:buClrTx/>
              <a:buSzPct val="100000"/>
              <a:buFont typeface="Arial" panose="020B0604020202020204" pitchFamily="34" charset="0"/>
              <a:buChar char="​"/>
              <a:defRPr sz="2000">
                <a:solidFill>
                  <a:schemeClr val="bg1"/>
                </a:solidFill>
              </a:defRPr>
            </a:lvl8pPr>
            <a:lvl9pPr marL="0" indent="0" algn="ctr">
              <a:lnSpc>
                <a:spcPct val="100000"/>
              </a:lnSpc>
              <a:spcAft>
                <a:spcPts val="0"/>
              </a:spcAft>
              <a:buClrTx/>
              <a:buSzPct val="100000"/>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pic>
        <p:nvPicPr>
          <p:cNvPr id="1977740495" name="image" descr="{&quot;templafy&quot;:{&quot;id&quot;:&quot;33a46dd5-8c65-40df-99f7-9144b5c7112f&quot;}}"/>
          <p:cNvPicPr>
            <a:picLocks noChangeAspect="1"/>
          </p:cNvPicPr>
          <p:nvPr/>
        </p:nvPicPr>
        <p:blipFill>
          <a:blip r:embed="rId2"/>
          <a:stretch>
            <a:fillRect/>
          </a:stretch>
        </p:blipFill>
        <p:spPr>
          <a:xfrm>
            <a:off x="5124000" y="5415279"/>
            <a:ext cx="1937179" cy="972000"/>
          </a:xfrm>
          <a:prstGeom prst="rect">
            <a:avLst/>
          </a:prstGeom>
        </p:spPr>
      </p:pic>
    </p:spTree>
    <p:extLst>
      <p:ext uri="{BB962C8B-B14F-4D97-AF65-F5344CB8AC3E}">
        <p14:creationId xmlns:p14="http://schemas.microsoft.com/office/powerpoint/2010/main" val="159631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l bulle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DC582-69C3-42DB-A0C2-AF4C43A376C7}"/>
              </a:ext>
            </a:extLst>
          </p:cNvPr>
          <p:cNvSpPr>
            <a:spLocks noGrp="1"/>
          </p:cNvSpPr>
          <p:nvPr>
            <p:ph type="title" hasCustomPrompt="1"/>
          </p:nvPr>
        </p:nvSpPr>
        <p:spPr/>
        <p:txBody>
          <a:bodyPr/>
          <a:lstStyle/>
          <a:p>
            <a:r>
              <a:rPr lang="da-DK" noProof="0" dirty="0"/>
              <a:t>Klik for at indsætte titel</a:t>
            </a:r>
            <a:endParaRPr lang="da-DK" dirty="0"/>
          </a:p>
        </p:txBody>
      </p:sp>
      <p:sp>
        <p:nvSpPr>
          <p:cNvPr id="3" name="Pladsholder til slidenummer 2">
            <a:extLst>
              <a:ext uri="{FF2B5EF4-FFF2-40B4-BE49-F238E27FC236}">
                <a16:creationId xmlns:a16="http://schemas.microsoft.com/office/drawing/2014/main" id="{D08215F6-1357-4CE3-B6CB-075C4B14B6F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Pladsholder til dato 3">
            <a:extLst>
              <a:ext uri="{FF2B5EF4-FFF2-40B4-BE49-F238E27FC236}">
                <a16:creationId xmlns:a16="http://schemas.microsoft.com/office/drawing/2014/main" id="{B05A5658-A186-496F-9CBB-21B2E977EC43}"/>
              </a:ext>
            </a:extLst>
          </p:cNvPr>
          <p:cNvSpPr>
            <a:spLocks noGrp="1"/>
          </p:cNvSpPr>
          <p:nvPr>
            <p:ph type="dt" sz="half" idx="11"/>
          </p:nvPr>
        </p:nvSpPr>
        <p:spPr/>
        <p:txBody>
          <a:bodyPr/>
          <a:lstStyle/>
          <a:p>
            <a:endParaRPr lang="da-DK" dirty="0"/>
          </a:p>
        </p:txBody>
      </p:sp>
      <p:sp>
        <p:nvSpPr>
          <p:cNvPr id="5" name="Pladsholder til sidefod 4">
            <a:extLst>
              <a:ext uri="{FF2B5EF4-FFF2-40B4-BE49-F238E27FC236}">
                <a16:creationId xmlns:a16="http://schemas.microsoft.com/office/drawing/2014/main" id="{8A63A43E-87BE-4C81-A92E-D2F2620DF66A}"/>
              </a:ext>
            </a:extLst>
          </p:cNvPr>
          <p:cNvSpPr>
            <a:spLocks noGrp="1"/>
          </p:cNvSpPr>
          <p:nvPr>
            <p:ph type="ftr" sz="quarter" idx="12"/>
          </p:nvPr>
        </p:nvSpPr>
        <p:spPr/>
        <p:txBody>
          <a:bodyPr/>
          <a:lstStyle/>
          <a:p>
            <a:endParaRPr lang="da-DK" dirty="0"/>
          </a:p>
        </p:txBody>
      </p:sp>
      <p:sp>
        <p:nvSpPr>
          <p:cNvPr id="8" name="Pladsholder til tekst 7">
            <a:extLst>
              <a:ext uri="{FF2B5EF4-FFF2-40B4-BE49-F238E27FC236}">
                <a16:creationId xmlns:a16="http://schemas.microsoft.com/office/drawing/2014/main" id="{CC474FD8-278A-47CD-9D9C-9959CF9DAACA}"/>
              </a:ext>
            </a:extLst>
          </p:cNvPr>
          <p:cNvSpPr>
            <a:spLocks noGrp="1"/>
          </p:cNvSpPr>
          <p:nvPr>
            <p:ph type="body" sz="quarter" idx="13" hasCustomPrompt="1"/>
          </p:nvPr>
        </p:nvSpPr>
        <p:spPr>
          <a:xfrm>
            <a:off x="571500" y="1658938"/>
            <a:ext cx="11047413" cy="4052887"/>
          </a:xfrm>
        </p:spPr>
        <p:txBody>
          <a:bodyPr/>
          <a:lstStyle>
            <a:lvl1pPr marL="360000" indent="-360000">
              <a:lnSpc>
                <a:spcPct val="97000"/>
              </a:lnSpc>
              <a:buSzPct val="90000"/>
              <a:buFontTx/>
              <a:buBlip>
                <a:blip r:embed="rId2"/>
              </a:buBlip>
              <a:defRPr/>
            </a:lvl1pPr>
            <a:lvl2pPr marL="720000" indent="-360000">
              <a:buSzPct val="90000"/>
              <a:buFontTx/>
              <a:buBlip>
                <a:blip r:embed="rId2"/>
              </a:buBlip>
              <a:defRPr/>
            </a:lvl2pPr>
            <a:lvl3pPr marL="1080000" indent="-360000">
              <a:lnSpc>
                <a:spcPct val="101000"/>
              </a:lnSpc>
              <a:buSzPct val="90000"/>
              <a:buFontTx/>
              <a:buBlip>
                <a:blip r:embed="rId2"/>
              </a:buBlip>
              <a:defRPr/>
            </a:lvl3pPr>
            <a:lvl4pPr marL="1440000" indent="-360000">
              <a:lnSpc>
                <a:spcPct val="104000"/>
              </a:lnSpc>
              <a:buSzPct val="90000"/>
              <a:buFontTx/>
              <a:buBlip>
                <a:blip r:embed="rId2"/>
              </a:buBlip>
              <a:defRPr/>
            </a:lvl4pPr>
            <a:lvl5pPr marL="1800000" indent="-360000">
              <a:lnSpc>
                <a:spcPct val="107000"/>
              </a:lnSpc>
              <a:buSzPct val="90000"/>
              <a:buFontTx/>
              <a:buBlip>
                <a:blip r:embed="rId2"/>
              </a:buBlip>
              <a:defRPr/>
            </a:lvl5pPr>
            <a:lvl6pPr marL="360000" indent="-360000">
              <a:lnSpc>
                <a:spcPct val="104000"/>
              </a:lnSpc>
              <a:buClr>
                <a:schemeClr val="accent2"/>
              </a:buClr>
              <a:buSzPct val="100000"/>
              <a:buFont typeface="Verdana" panose="020B0604030504040204" pitchFamily="34" charset="0"/>
              <a:buChar char="●"/>
              <a:defRPr/>
            </a:lvl6pPr>
            <a:lvl7pPr marL="720000" indent="-360000">
              <a:buClr>
                <a:schemeClr val="accent2"/>
              </a:buClr>
              <a:buSzPct val="100000"/>
              <a:buFont typeface="Verdana" panose="020B0604030504040204" pitchFamily="34" charset="0"/>
              <a:buChar char="●"/>
              <a:defRPr/>
            </a:lvl7pPr>
            <a:lvl8pPr marL="1080000" indent="-360000">
              <a:lnSpc>
                <a:spcPct val="100000"/>
              </a:lnSpc>
              <a:buClr>
                <a:schemeClr val="accent2"/>
              </a:buClr>
              <a:buSzPct val="100000"/>
              <a:buFont typeface="Verdana" panose="020B0604030504040204" pitchFamily="34" charset="0"/>
              <a:buChar char="●"/>
              <a:defRPr/>
            </a:lvl8pPr>
            <a:lvl9pPr marL="1440000" indent="-360000">
              <a:lnSpc>
                <a:spcPct val="100000"/>
              </a:lnSpc>
              <a:buClr>
                <a:schemeClr val="accent2"/>
              </a:buClr>
              <a:buSzPct val="100000"/>
              <a:buFont typeface="Verdana" panose="020B0604030504040204" pitchFamily="34" charset="0"/>
              <a:buChar char="●"/>
              <a:defRPr/>
            </a:lvl9pPr>
          </a:lstStyle>
          <a:p>
            <a:pPr lvl="0"/>
            <a:r>
              <a:rPr lang="da-DK" noProof="0" dirty="0"/>
              <a:t>Klik for at tilføje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Tree>
    <p:extLst>
      <p:ext uri="{BB962C8B-B14F-4D97-AF65-F5344CB8AC3E}">
        <p14:creationId xmlns:p14="http://schemas.microsoft.com/office/powerpoint/2010/main" val="51084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dirty="0"/>
          </a:p>
        </p:txBody>
      </p:sp>
      <p:sp>
        <p:nvSpPr>
          <p:cNvPr id="8" name="Pladsholder til slidenummer 7">
            <a:extLst>
              <a:ext uri="{FF2B5EF4-FFF2-40B4-BE49-F238E27FC236}">
                <a16:creationId xmlns:a16="http://schemas.microsoft.com/office/drawing/2014/main" id="{CF183F2D-82B9-456F-A6A5-8377EE1A561E}"/>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
        <p:nvSpPr>
          <p:cNvPr id="7" name="Pladsholder til sidefod 6">
            <a:extLst>
              <a:ext uri="{FF2B5EF4-FFF2-40B4-BE49-F238E27FC236}">
                <a16:creationId xmlns:a16="http://schemas.microsoft.com/office/drawing/2014/main" id="{E6A05CAD-62A2-47A9-8872-E37165C64800}"/>
              </a:ext>
            </a:extLst>
          </p:cNvPr>
          <p:cNvSpPr>
            <a:spLocks noGrp="1"/>
          </p:cNvSpPr>
          <p:nvPr>
            <p:ph type="ftr" sz="quarter" idx="11"/>
          </p:nvPr>
        </p:nvSpPr>
        <p:spPr/>
        <p:txBody>
          <a:bodyPr/>
          <a:lstStyle/>
          <a:p>
            <a:endParaRPr lang="da-DK" dirty="0"/>
          </a:p>
        </p:txBody>
      </p:sp>
      <p:sp>
        <p:nvSpPr>
          <p:cNvPr id="6" name="Pladsholder til dato 5" hidden="1">
            <a:extLst>
              <a:ext uri="{FF2B5EF4-FFF2-40B4-BE49-F238E27FC236}">
                <a16:creationId xmlns:a16="http://schemas.microsoft.com/office/drawing/2014/main" id="{DC6CF77E-777F-4196-B015-EAB90C91E97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5088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64EF57B5-2368-490B-9547-BB8EDCF4263B}"/>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
        <p:nvSpPr>
          <p:cNvPr id="6" name="Pladsholder til sidefod 5">
            <a:extLst>
              <a:ext uri="{FF2B5EF4-FFF2-40B4-BE49-F238E27FC236}">
                <a16:creationId xmlns:a16="http://schemas.microsoft.com/office/drawing/2014/main" id="{CA91E7A9-0E33-4D5F-A09A-56FBFBFD5A3E}"/>
              </a:ext>
            </a:extLst>
          </p:cNvPr>
          <p:cNvSpPr>
            <a:spLocks noGrp="1"/>
          </p:cNvSpPr>
          <p:nvPr>
            <p:ph type="ftr" sz="quarter" idx="11"/>
          </p:nvPr>
        </p:nvSpPr>
        <p:spPr/>
        <p:txBody>
          <a:bodyPr/>
          <a:lstStyle/>
          <a:p>
            <a:endParaRPr lang="da-DK" dirty="0"/>
          </a:p>
        </p:txBody>
      </p:sp>
      <p:sp>
        <p:nvSpPr>
          <p:cNvPr id="5" name="Pladsholder til dato 4" hidden="1">
            <a:extLst>
              <a:ext uri="{FF2B5EF4-FFF2-40B4-BE49-F238E27FC236}">
                <a16:creationId xmlns:a16="http://schemas.microsoft.com/office/drawing/2014/main" id="{D6C64544-0680-4667-BAF2-4979EC899690}"/>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8439488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ugerguide ONE">
    <p:spTree>
      <p:nvGrpSpPr>
        <p:cNvPr id="1" name=""/>
        <p:cNvGrpSpPr/>
        <p:nvPr/>
      </p:nvGrpSpPr>
      <p:grpSpPr>
        <a:xfrm>
          <a:off x="0" y="0"/>
          <a:ext cx="0" cy="0"/>
          <a:chOff x="0" y="0"/>
          <a:chExt cx="0" cy="0"/>
        </a:xfrm>
      </p:grpSpPr>
      <p:sp>
        <p:nvSpPr>
          <p:cNvPr id="12" name="Text Box 3">
            <a:extLst>
              <a:ext uri="{FF2B5EF4-FFF2-40B4-BE49-F238E27FC236}">
                <a16:creationId xmlns:a16="http://schemas.microsoft.com/office/drawing/2014/main" id="{86940190-31B3-4285-B172-A74BDBF7AF53}"/>
              </a:ext>
            </a:extLst>
          </p:cNvPr>
          <p:cNvSpPr txBox="1">
            <a:spLocks noChangeArrowheads="1"/>
          </p:cNvSpPr>
          <p:nvPr userDrawn="1"/>
        </p:nvSpPr>
        <p:spPr bwMode="auto">
          <a:xfrm>
            <a:off x="4345027" y="1460007"/>
            <a:ext cx="27720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da-DK" sz="1600" dirty="0">
                <a:latin typeface="+mn-lt"/>
                <a:cs typeface="Arial" panose="020B0604020202020204" pitchFamily="34" charset="0"/>
              </a:rPr>
              <a:t>BILLEDER</a:t>
            </a:r>
            <a:br>
              <a:rPr lang="da-DK" sz="1600" dirty="0">
                <a:latin typeface="+mn-lt"/>
                <a:cs typeface="Arial" panose="020B0604020202020204" pitchFamily="34" charset="0"/>
              </a:rPr>
            </a:br>
            <a:r>
              <a:rPr lang="da-DK" sz="900" b="1" noProof="1">
                <a:solidFill>
                  <a:schemeClr val="tx1"/>
                </a:solidFill>
                <a:latin typeface="+mn-lt"/>
                <a:cs typeface="Arial" panose="020B0604020202020204" pitchFamily="34" charset="0"/>
              </a:rPr>
              <a:t>Indsæt fra Templafy</a:t>
            </a: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den blå </a:t>
            </a:r>
            <a:r>
              <a:rPr lang="da-DK" altLang="da-DK" sz="900" b="1" baseline="0" noProof="1">
                <a:solidFill>
                  <a:schemeClr val="tx1"/>
                </a:solidFill>
                <a:latin typeface="+mn-lt"/>
                <a:cs typeface="Arial" panose="020B0604020202020204" pitchFamily="34" charset="0"/>
              </a:rPr>
              <a:t>Templafy </a:t>
            </a:r>
            <a:r>
              <a:rPr lang="da-DK" altLang="da-DK" sz="900" b="0" baseline="0" noProof="1">
                <a:solidFill>
                  <a:schemeClr val="tx1"/>
                </a:solidFill>
                <a:latin typeface="+mn-lt"/>
                <a:cs typeface="Arial" panose="020B0604020202020204" pitchFamily="34" charset="0"/>
              </a:rPr>
              <a:t>knap</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2. </a:t>
            </a:r>
            <a:r>
              <a:rPr lang="da-DK" altLang="da-DK" sz="900" b="0" baseline="0" noProof="1">
                <a:solidFill>
                  <a:schemeClr val="tx1"/>
                </a:solidFill>
                <a:latin typeface="+mn-lt"/>
                <a:cs typeface="Arial" panose="020B0604020202020204" pitchFamily="34" charset="0"/>
              </a:rPr>
              <a:t>I dropdown menuen, vælg </a:t>
            </a:r>
            <a:r>
              <a:rPr lang="da-DK" altLang="da-DK" sz="900" b="1" baseline="0" noProof="1">
                <a:solidFill>
                  <a:schemeClr val="tx1"/>
                </a:solidFill>
                <a:latin typeface="+mn-lt"/>
                <a:cs typeface="Arial" panose="020B0604020202020204" pitchFamily="34" charset="0"/>
              </a:rPr>
              <a:t>Images</a:t>
            </a:r>
            <a:r>
              <a:rPr lang="da-DK" altLang="da-DK" sz="900" b="0" baseline="0" noProof="1">
                <a:solidFill>
                  <a:schemeClr val="tx1"/>
                </a:solidFill>
                <a:latin typeface="+mn-lt"/>
                <a:cs typeface="Arial" panose="020B0604020202020204" pitchFamily="34" charset="0"/>
              </a:rPr>
              <a:t>, eller klik på </a:t>
            </a:r>
            <a:r>
              <a:rPr lang="da-DK" altLang="da-DK" sz="900" b="1" baseline="0" noProof="1">
                <a:solidFill>
                  <a:schemeClr val="tx1"/>
                </a:solidFill>
                <a:latin typeface="+mn-lt"/>
                <a:cs typeface="Arial" panose="020B0604020202020204" pitchFamily="34" charset="0"/>
              </a:rPr>
              <a:t>Images</a:t>
            </a:r>
            <a:r>
              <a:rPr lang="da-DK" altLang="da-DK" sz="900" b="0" i="0" baseline="0" noProof="1">
                <a:solidFill>
                  <a:schemeClr val="tx1"/>
                </a:solidFill>
                <a:latin typeface="+mn-lt"/>
                <a:cs typeface="Arial" panose="020B0604020202020204" pitchFamily="34" charset="0"/>
              </a:rPr>
              <a:t> knappen</a:t>
            </a:r>
            <a:r>
              <a:rPr lang="da-DK" altLang="da-DK" sz="900" b="0" baseline="0" noProof="1">
                <a:solidFill>
                  <a:schemeClr val="tx1"/>
                </a:solidFill>
                <a:latin typeface="+mn-lt"/>
                <a:cs typeface="Arial" panose="020B0604020202020204" pitchFamily="34" charset="0"/>
              </a:rPr>
              <a:t> i Templafy vinduet i højre side af skærmen</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Indsæt billede fra andre steder</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På slides med billedpladsholder, klik på ikonet og vælg </a:t>
            </a:r>
            <a:r>
              <a:rPr lang="da-DK" altLang="da-DK" sz="900" b="1" noProof="1">
                <a:solidFill>
                  <a:schemeClr val="tx1"/>
                </a:solidFill>
                <a:latin typeface="+mn-lt"/>
                <a:cs typeface="Arial" panose="020B0604020202020204" pitchFamily="34" charset="0"/>
              </a:rPr>
              <a:t>Indsæt </a:t>
            </a:r>
            <a:r>
              <a:rPr lang="da-DK" altLang="da-DK" sz="900" b="0" noProof="1">
                <a:solidFill>
                  <a:schemeClr val="tx1"/>
                </a:solidFill>
                <a:latin typeface="+mn-lt"/>
                <a:cs typeface="Arial" panose="020B0604020202020204" pitchFamily="34" charset="0"/>
              </a:rPr>
              <a:t>for at søge efter billede</a:t>
            </a:r>
            <a:endParaRPr lang="da-DK" altLang="da-DK" sz="900" b="1" noProof="1">
              <a:solidFill>
                <a:schemeClr val="tx1"/>
              </a:solidFill>
              <a:latin typeface="+mn-lt"/>
              <a:cs typeface="Arial" panose="020B0604020202020204" pitchFamily="34" charset="0"/>
            </a:endParaRPr>
          </a:p>
          <a:p>
            <a:pPr eaLnBrk="1" hangingPunct="1">
              <a:spcBef>
                <a:spcPts val="1200"/>
              </a:spcBef>
              <a:spcAft>
                <a:spcPts val="600"/>
              </a:spcAft>
              <a:defRPr/>
            </a:pPr>
            <a:r>
              <a:rPr lang="da-DK" sz="900" b="1" noProof="1">
                <a:solidFill>
                  <a:schemeClr val="tx1"/>
                </a:solidFill>
                <a:latin typeface="+mn-lt"/>
                <a:cs typeface="Arial" panose="020B0604020202020204" pitchFamily="34" charset="0"/>
              </a:rPr>
              <a:t>Beskær billede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Beskær</a:t>
            </a:r>
            <a:r>
              <a:rPr lang="da-DK" altLang="da-DK" sz="900" b="0" noProof="1">
                <a:solidFill>
                  <a:schemeClr val="tx1"/>
                </a:solidFill>
                <a:latin typeface="+mn-lt"/>
                <a:cs typeface="Arial" panose="020B0604020202020204" pitchFamily="34" charset="0"/>
              </a:rPr>
              <a:t> for at ændre billedets fokus/størrelse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Ønsker du at skalere billedet, så hold </a:t>
            </a:r>
            <a:r>
              <a:rPr lang="da-DK" altLang="da-DK" sz="900" b="1" noProof="1">
                <a:solidFill>
                  <a:schemeClr val="tx1"/>
                </a:solidFill>
                <a:latin typeface="+mn-lt"/>
                <a:cs typeface="Arial" panose="020B0604020202020204" pitchFamily="34" charset="0"/>
              </a:rPr>
              <a:t>SHIFT</a:t>
            </a:r>
            <a:r>
              <a:rPr lang="da-DK" altLang="da-DK" sz="900" b="0" noProof="1">
                <a:solidFill>
                  <a:schemeClr val="tx1"/>
                </a:solidFill>
                <a:latin typeface="+mn-lt"/>
                <a:cs typeface="Arial" panose="020B0604020202020204" pitchFamily="34" charset="0"/>
              </a:rPr>
              <a:t>-knappen nede, mens du trækker i billedets hjørner</a:t>
            </a:r>
            <a:endParaRPr lang="da-DK"/>
          </a:p>
          <a:p>
            <a:pPr eaLnBrk="1" hangingPunct="1">
              <a:spcAft>
                <a:spcPts val="600"/>
              </a:spcAft>
              <a:defRPr/>
            </a:pP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TIP: </a:t>
            </a:r>
            <a:r>
              <a:rPr lang="da-DK" altLang="da-DK" sz="900" b="0" noProof="1">
                <a:solidFill>
                  <a:schemeClr val="tx1"/>
                </a:solidFill>
                <a:latin typeface="+mn-lt"/>
                <a:cs typeface="Arial" panose="020B0604020202020204" pitchFamily="34" charset="0"/>
              </a:rPr>
              <a:t>Hvis du sletter billedet og indsætter et nyt, kan billedet lægge sig foran tekst og grafik. Hvis dette sker, højreklik på billedet og vælg </a:t>
            </a:r>
            <a:r>
              <a:rPr lang="da-DK" altLang="da-DK" sz="900" b="1" noProof="1">
                <a:solidFill>
                  <a:schemeClr val="tx1"/>
                </a:solidFill>
                <a:latin typeface="+mn-lt"/>
                <a:cs typeface="Arial" panose="020B0604020202020204" pitchFamily="34" charset="0"/>
              </a:rPr>
              <a:t>Placer bagest</a:t>
            </a:r>
            <a:endParaRPr lang="da-DK"/>
          </a:p>
          <a:p>
            <a:pPr eaLnBrk="1" hangingPunct="1">
              <a:spcAft>
                <a:spcPts val="600"/>
              </a:spcAft>
              <a:defRPr/>
            </a:pPr>
            <a:endParaRPr lang="da-DK" altLang="da-DK"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HJÆLPELINJER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fanen </a:t>
            </a:r>
            <a:r>
              <a:rPr lang="da-DK" altLang="da-DK" sz="900" b="1" noProof="1">
                <a:solidFill>
                  <a:schemeClr val="tx1"/>
                </a:solidFill>
                <a:latin typeface="+mn-lt"/>
                <a:cs typeface="Arial" panose="020B0604020202020204" pitchFamily="34" charset="0"/>
              </a:rPr>
              <a:t>Vis </a:t>
            </a:r>
            <a:r>
              <a:rPr lang="da-DK" altLang="da-DK" sz="900" b="0" noProof="1">
                <a:solidFill>
                  <a:schemeClr val="tx1"/>
                </a:solidFill>
                <a:latin typeface="+mn-lt"/>
                <a:cs typeface="Arial" panose="020B0604020202020204" pitchFamily="34" charset="0"/>
              </a:rPr>
              <a:t>og sæt hak ved </a:t>
            </a:r>
            <a:r>
              <a:rPr lang="da-DK" altLang="da-DK" sz="900" b="1" noProof="1">
                <a:solidFill>
                  <a:schemeClr val="tx1"/>
                </a:solidFill>
                <a:latin typeface="+mn-lt"/>
                <a:cs typeface="Arial" panose="020B0604020202020204" pitchFamily="34" charset="0"/>
              </a:rPr>
              <a:t>Hjælpelinjer</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TIP: Alt + F9 </a:t>
            </a:r>
            <a:r>
              <a:rPr lang="da-DK" altLang="da-DK" sz="900" b="0" noProof="1">
                <a:solidFill>
                  <a:schemeClr val="tx1"/>
                </a:solidFill>
                <a:latin typeface="+mn-lt"/>
                <a:cs typeface="Arial" panose="020B0604020202020204" pitchFamily="34" charset="0"/>
              </a:rPr>
              <a:t>for hurtig visning af hjælpelinjer</a:t>
            </a: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Mac: </a:t>
            </a:r>
            <a:r>
              <a:rPr lang="da-DK" sz="900" b="0" i="0" dirty="0">
                <a:solidFill>
                  <a:srgbClr val="333333"/>
                </a:solidFill>
                <a:effectLst/>
                <a:latin typeface="Arial"/>
              </a:rPr>
              <a:t>⌘ </a:t>
            </a:r>
            <a:r>
              <a:rPr lang="da-DK" altLang="da-DK" sz="900" b="0" noProof="1">
                <a:solidFill>
                  <a:schemeClr val="tx1"/>
                </a:solidFill>
                <a:latin typeface="+mn-lt"/>
                <a:cs typeface="Arial" panose="020B0604020202020204" pitchFamily="34" charset="0"/>
              </a:rPr>
              <a:t>+ option + ctrl + G</a:t>
            </a:r>
            <a:endParaRPr lang="da-DK" altLang="da-DK" sz="900" b="1" noProof="1">
              <a:solidFill>
                <a:schemeClr val="tx1"/>
              </a:solidFill>
              <a:latin typeface="+mn-lt"/>
              <a:cs typeface="Arial" panose="020B0604020202020204" pitchFamily="34" charset="0"/>
            </a:endParaRPr>
          </a:p>
        </p:txBody>
      </p:sp>
      <p:grpSp>
        <p:nvGrpSpPr>
          <p:cNvPr id="19" name="Gruppe 18">
            <a:extLst>
              <a:ext uri="{FF2B5EF4-FFF2-40B4-BE49-F238E27FC236}">
                <a16:creationId xmlns:a16="http://schemas.microsoft.com/office/drawing/2014/main" id="{EB0E7C24-B1F4-440B-ABFD-7BE7799C986C}"/>
              </a:ext>
            </a:extLst>
          </p:cNvPr>
          <p:cNvGrpSpPr/>
          <p:nvPr userDrawn="1"/>
        </p:nvGrpSpPr>
        <p:grpSpPr>
          <a:xfrm>
            <a:off x="7131861" y="1719843"/>
            <a:ext cx="676669" cy="997704"/>
            <a:chOff x="6442771" y="2574072"/>
            <a:chExt cx="676669" cy="997704"/>
          </a:xfrm>
        </p:grpSpPr>
        <p:pic>
          <p:nvPicPr>
            <p:cNvPr id="20" name="Billede 19">
              <a:extLst>
                <a:ext uri="{FF2B5EF4-FFF2-40B4-BE49-F238E27FC236}">
                  <a16:creationId xmlns:a16="http://schemas.microsoft.com/office/drawing/2014/main" id="{97D49D67-0656-4D65-BDC8-19DC3FA200EB}"/>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21" name="Billede 20">
              <a:extLst>
                <a:ext uri="{FF2B5EF4-FFF2-40B4-BE49-F238E27FC236}">
                  <a16:creationId xmlns:a16="http://schemas.microsoft.com/office/drawing/2014/main" id="{0BC3FA04-2488-4F3A-A6FA-54AB316150D1}"/>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23" name="Text Box 3">
            <a:extLst>
              <a:ext uri="{FF2B5EF4-FFF2-40B4-BE49-F238E27FC236}">
                <a16:creationId xmlns:a16="http://schemas.microsoft.com/office/drawing/2014/main" id="{16A5B6A0-03E8-41F0-86AC-378C5C3FB6BB}"/>
              </a:ext>
            </a:extLst>
          </p:cNvPr>
          <p:cNvSpPr txBox="1">
            <a:spLocks noChangeArrowheads="1"/>
          </p:cNvSpPr>
          <p:nvPr userDrawn="1"/>
        </p:nvSpPr>
        <p:spPr bwMode="auto">
          <a:xfrm>
            <a:off x="8452256" y="1471209"/>
            <a:ext cx="2772000" cy="46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SIDEHOVED &amp; -FOD</a:t>
            </a:r>
            <a:endParaRPr lang="da-DK" altLang="da-DK" sz="16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Gør dette som</a:t>
            </a:r>
            <a:r>
              <a:rPr lang="da-DK" altLang="da-DK" sz="900" b="0" baseline="0" noProof="1">
                <a:solidFill>
                  <a:schemeClr val="tx1"/>
                </a:solidFill>
                <a:latin typeface="+mn-lt"/>
                <a:cs typeface="Arial" panose="020B0604020202020204" pitchFamily="34" charset="0"/>
              </a:rPr>
              <a:t> det sidste i din præsentation, så ændringerne slår igennem på alle slides</a:t>
            </a:r>
            <a:endParaRPr lang="da-DK" sz="9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Sidehoved og Sidefod</a:t>
            </a:r>
            <a:r>
              <a:rPr lang="da-DK" altLang="da-DK" sz="900" b="0" noProof="1">
                <a:solidFill>
                  <a:schemeClr val="tx1"/>
                </a:solidFill>
                <a:latin typeface="+mn-lt"/>
                <a:cs typeface="Arial" panose="020B0604020202020204" pitchFamily="34" charset="0"/>
              </a:rPr>
              <a:t> i fanen </a:t>
            </a:r>
            <a:r>
              <a:rPr lang="da-DK" altLang="da-DK" sz="900" b="1" noProof="1">
                <a:solidFill>
                  <a:schemeClr val="tx1"/>
                </a:solidFill>
                <a:latin typeface="+mn-lt"/>
                <a:cs typeface="Arial" panose="020B0604020202020204" pitchFamily="34" charset="0"/>
              </a:rPr>
              <a:t>Indsæt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(indtast evt. tekst i sidefod)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eller </a:t>
            </a:r>
            <a:r>
              <a:rPr lang="da-DK" altLang="da-DK" sz="900" b="1" noProof="1">
                <a:solidFill>
                  <a:schemeClr val="tx1"/>
                </a:solidFill>
                <a:latin typeface="+mn-lt"/>
                <a:cs typeface="Arial" panose="020B0604020202020204" pitchFamily="34" charset="0"/>
              </a:rPr>
              <a:t>Anvend</a:t>
            </a:r>
            <a:r>
              <a:rPr lang="da-DK" altLang="da-DK" sz="900" b="0" noProof="1">
                <a:solidFill>
                  <a:schemeClr val="tx1"/>
                </a:solidFill>
                <a:latin typeface="+mn-lt"/>
                <a:cs typeface="Arial" panose="020B0604020202020204" pitchFamily="34" charset="0"/>
              </a:rPr>
              <a:t> hvis det kun skal være på et enkelt slide</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1600" b="0" noProof="1">
                <a:solidFill>
                  <a:schemeClr val="tx1"/>
                </a:solidFill>
                <a:latin typeface="+mn-lt"/>
                <a:cs typeface="Arial" panose="020B0604020202020204" pitchFamily="34" charset="0"/>
              </a:rPr>
              <a:t>COPY/PASTE INDHOLD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Du har 2 muligheder, når du kopierer gammelt indhold over i din nye præsentation:</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Best practice: </a:t>
            </a:r>
            <a:r>
              <a:rPr lang="da-DK" altLang="da-DK" sz="900" b="0" noProof="1">
                <a:solidFill>
                  <a:schemeClr val="tx1"/>
                </a:solidFill>
                <a:latin typeface="+mn-lt"/>
                <a:cs typeface="Arial" panose="020B0604020202020204" pitchFamily="34" charset="0"/>
              </a:rPr>
              <a:t>Opret et slide i din nye præsentation og kopier ét indholdselement ad gangen (fx kopier al tekst fra én tekstboks)</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Eller kopier et helt slide over i din nye præsentation og vælg derefter et passende layout . </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SLIDES &amp; SLIDE ELEMENTS</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Indsæt prædefineret slides og elementer fra </a:t>
            </a:r>
            <a:r>
              <a:rPr lang="da-DK" altLang="da-DK" sz="900" b="1" noProof="1">
                <a:solidFill>
                  <a:schemeClr val="tx1"/>
                </a:solidFill>
                <a:latin typeface="+mn-lt"/>
                <a:cs typeface="Arial" panose="020B0604020202020204" pitchFamily="34" charset="0"/>
              </a:rPr>
              <a:t>Templafy</a:t>
            </a:r>
            <a:r>
              <a:rPr lang="da-DK" altLang="da-DK" sz="900" b="0" noProof="1">
                <a:solidFill>
                  <a:schemeClr val="tx1"/>
                </a:solidFill>
                <a:latin typeface="+mn-lt"/>
                <a:cs typeface="Arial" panose="020B0604020202020204" pitchFamily="34" charset="0"/>
              </a:rPr>
              <a:t> knappen. Vælg </a:t>
            </a:r>
            <a:r>
              <a:rPr lang="da-DK" altLang="da-DK" sz="900" b="1" noProof="1">
                <a:solidFill>
                  <a:schemeClr val="tx1"/>
                </a:solidFill>
                <a:latin typeface="+mn-lt"/>
                <a:cs typeface="Arial" panose="020B0604020202020204" pitchFamily="34" charset="0"/>
              </a:rPr>
              <a:t>Slides</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Slide elements </a:t>
            </a:r>
            <a:r>
              <a:rPr lang="da-DK" altLang="da-DK" sz="900" b="0" noProof="1">
                <a:solidFill>
                  <a:schemeClr val="tx1"/>
                </a:solidFill>
                <a:latin typeface="+mn-lt"/>
                <a:cs typeface="Arial" panose="020B0604020202020204" pitchFamily="34" charset="0"/>
              </a:rPr>
              <a:t>fra dropdown menuen eller knapperne</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 Templafy vinduet i højre side af skærmen</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sp>
        <p:nvSpPr>
          <p:cNvPr id="28" name="Text Box 2">
            <a:extLst>
              <a:ext uri="{FF2B5EF4-FFF2-40B4-BE49-F238E27FC236}">
                <a16:creationId xmlns:a16="http://schemas.microsoft.com/office/drawing/2014/main" id="{51D73D8C-1A2D-434D-8578-06D3B043BE46}"/>
              </a:ext>
            </a:extLst>
          </p:cNvPr>
          <p:cNvSpPr txBox="1">
            <a:spLocks noChangeArrowheads="1"/>
          </p:cNvSpPr>
          <p:nvPr userDrawn="1"/>
        </p:nvSpPr>
        <p:spPr bwMode="auto">
          <a:xfrm>
            <a:off x="585744" y="1460007"/>
            <a:ext cx="2772000" cy="46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TYPOGRAFIER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Brug</a:t>
            </a:r>
            <a:r>
              <a:rPr lang="da-DK" altLang="da-DK" sz="900" b="1" noProof="1">
                <a:solidFill>
                  <a:schemeClr val="tx1"/>
                </a:solidFill>
                <a:latin typeface="+mn-lt"/>
                <a:cs typeface="Arial" panose="020B0604020202020204" pitchFamily="34" charset="0"/>
              </a:rPr>
              <a:t> TAB </a:t>
            </a:r>
            <a:r>
              <a:rPr lang="da-DK" altLang="da-DK" sz="900" b="0" noProof="1">
                <a:solidFill>
                  <a:schemeClr val="tx1"/>
                </a:solidFill>
                <a:latin typeface="+mn-lt"/>
                <a:cs typeface="Arial" panose="020B0604020202020204" pitchFamily="34" charset="0"/>
              </a:rPr>
              <a:t>for at gå frem i tekst-niveauer. Klik </a:t>
            </a:r>
            <a:r>
              <a:rPr lang="da-DK" altLang="da-DK" sz="900" b="1" noProof="1">
                <a:solidFill>
                  <a:schemeClr val="tx1"/>
                </a:solidFill>
                <a:latin typeface="+mn-lt"/>
                <a:cs typeface="Arial" panose="020B0604020202020204" pitchFamily="34" charset="0"/>
              </a:rPr>
              <a:t>ENTER</a:t>
            </a:r>
            <a:r>
              <a:rPr lang="da-DK" altLang="da-DK" sz="900" b="0" noProof="1">
                <a:solidFill>
                  <a:schemeClr val="tx1"/>
                </a:solidFill>
                <a:latin typeface="+mn-lt"/>
                <a:cs typeface="Arial" panose="020B0604020202020204" pitchFamily="34" charset="0"/>
              </a:rPr>
              <a:t>, derefter </a:t>
            </a:r>
            <a:r>
              <a:rPr lang="da-DK" altLang="da-DK" sz="900" b="1" noProof="1">
                <a:solidFill>
                  <a:schemeClr val="tx1"/>
                </a:solidFill>
                <a:latin typeface="+mn-lt"/>
                <a:cs typeface="Arial" panose="020B0604020202020204" pitchFamily="34" charset="0"/>
              </a:rPr>
              <a:t>TAB</a:t>
            </a:r>
            <a:r>
              <a:rPr lang="da-DK" altLang="da-DK" sz="900" b="0" noProof="1">
                <a:solidFill>
                  <a:schemeClr val="tx1"/>
                </a:solidFill>
                <a:latin typeface="+mn-lt"/>
                <a:cs typeface="Arial" panose="020B0604020202020204" pitchFamily="34" charset="0"/>
              </a:rPr>
              <a:t> for at skifte fra et niveau til et næste</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For at gå tilbage i tekst-niveauer, brug </a:t>
            </a:r>
            <a:r>
              <a:rPr lang="da-DK" altLang="da-DK" sz="900" b="1" noProof="1">
                <a:solidFill>
                  <a:schemeClr val="tx1"/>
                </a:solidFill>
                <a:latin typeface="+mn-lt"/>
                <a:cs typeface="Arial" panose="020B0604020202020204" pitchFamily="34" charset="0"/>
              </a:rPr>
              <a:t>SHIFT+TAB</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Alternativt kan </a:t>
            </a:r>
            <a:r>
              <a:rPr lang="da-DK" altLang="da-DK" sz="900" b="1" noProof="1">
                <a:solidFill>
                  <a:schemeClr val="tx1"/>
                </a:solidFill>
                <a:latin typeface="+mn-lt"/>
                <a:cs typeface="Arial" panose="020B0604020202020204" pitchFamily="34" charset="0"/>
              </a:rPr>
              <a:t>Forøg</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Formindsk</a:t>
            </a:r>
            <a:r>
              <a:rPr lang="da-DK" altLang="da-DK" sz="900" b="0" noProof="1">
                <a:solidFill>
                  <a:schemeClr val="tx1"/>
                </a:solidFill>
                <a:latin typeface="+mn-lt"/>
                <a:cs typeface="Arial" panose="020B0604020202020204" pitchFamily="34" charset="0"/>
              </a:rPr>
              <a:t> listeniveau bruges</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sz="900" b="1" noProof="1">
                <a:latin typeface="+mn-lt"/>
                <a:cs typeface="Arial" panose="020B0604020202020204" pitchFamily="34" charset="0"/>
              </a:rPr>
              <a:t>TIP: Brug</a:t>
            </a:r>
            <a:r>
              <a:rPr lang="da-DK" sz="900" b="1" baseline="0" noProof="1">
                <a:latin typeface="+mn-lt"/>
                <a:cs typeface="Arial" panose="020B0604020202020204" pitchFamily="34" charset="0"/>
              </a:rPr>
              <a:t> bullet knappen</a:t>
            </a:r>
            <a:endParaRPr lang="da-DK" sz="900" b="1" noProof="1">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Fjern bullet for almindelig tekst.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bullet knappen for at sætte korrekt bullet igen.</a:t>
            </a:r>
            <a:br>
              <a:rPr lang="da-DK" altLang="da-DK" sz="900" b="0"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sz="1600" dirty="0">
                <a:latin typeface="+mn-lt"/>
                <a:cs typeface="Arial" panose="020B0604020202020204" pitchFamily="34" charset="0"/>
              </a:rPr>
              <a:t>SLIDES &amp; LAYOUTS</a:t>
            </a:r>
            <a:br>
              <a:rPr lang="da-DK" altLang="da-DK" sz="900" b="1"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menupunktet </a:t>
            </a:r>
            <a:r>
              <a:rPr lang="da-DK" altLang="da-DK" sz="900" b="1" noProof="1">
                <a:solidFill>
                  <a:schemeClr val="tx1"/>
                </a:solidFill>
                <a:latin typeface="+mn-lt"/>
                <a:cs typeface="Arial" panose="020B0604020202020204" pitchFamily="34" charset="0"/>
              </a:rPr>
              <a:t>Nyt Slide </a:t>
            </a:r>
            <a:r>
              <a:rPr lang="da-DK" altLang="da-DK" sz="900" b="0" noProof="1">
                <a:solidFill>
                  <a:schemeClr val="tx1"/>
                </a:solidFill>
                <a:latin typeface="+mn-lt"/>
                <a:cs typeface="Arial" panose="020B0604020202020204" pitchFamily="34" charset="0"/>
              </a:rPr>
              <a:t>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 for at indsætte nyt slide</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Ændre layout</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pilen</a:t>
            </a:r>
            <a:r>
              <a:rPr lang="da-DK" altLang="da-DK" sz="900" b="0" baseline="0" noProof="1">
                <a:solidFill>
                  <a:schemeClr val="tx1"/>
                </a:solidFill>
                <a:latin typeface="+mn-lt"/>
                <a:cs typeface="Arial" panose="020B0604020202020204" pitchFamily="34" charset="0"/>
              </a:rPr>
              <a:t> ved siden af </a:t>
            </a:r>
            <a:r>
              <a:rPr lang="da-DK" altLang="da-DK" sz="900" b="1" baseline="0" noProof="1">
                <a:solidFill>
                  <a:schemeClr val="tx1"/>
                </a:solidFill>
                <a:latin typeface="+mn-lt"/>
                <a:cs typeface="Arial" panose="020B0604020202020204" pitchFamily="34" charset="0"/>
              </a:rPr>
              <a:t>Layout </a:t>
            </a:r>
            <a:r>
              <a:rPr lang="da-DK" altLang="da-DK" sz="900" b="0" baseline="0" noProof="1">
                <a:solidFill>
                  <a:schemeClr val="tx1"/>
                </a:solidFill>
                <a:latin typeface="+mn-lt"/>
                <a:cs typeface="Arial" panose="020B0604020202020204" pitchFamily="34" charset="0"/>
              </a:rPr>
              <a:t>for at få vist en dropdown menu af mulige slides layout</a:t>
            </a:r>
            <a:br>
              <a:rPr lang="da-DK" altLang="da-DK" sz="900" b="0" baseline="0" noProof="1">
                <a:solidFill>
                  <a:schemeClr val="tx1"/>
                </a:solidFill>
                <a:latin typeface="+mn-lt"/>
                <a:cs typeface="Arial" panose="020B0604020202020204" pitchFamily="34" charset="0"/>
              </a:rPr>
            </a:br>
            <a:br>
              <a:rPr lang="da-DK" altLang="da-DK" sz="900" b="0" baseline="0" noProof="1">
                <a:solidFill>
                  <a:schemeClr val="tx1"/>
                </a:solidFill>
                <a:latin typeface="+mn-lt"/>
                <a:cs typeface="Arial" panose="020B0604020202020204" pitchFamily="34" charset="0"/>
              </a:rPr>
            </a:br>
            <a:r>
              <a:rPr lang="da-DK" sz="900" b="1" noProof="1">
                <a:solidFill>
                  <a:schemeClr val="tx1"/>
                </a:solidFill>
                <a:latin typeface="+mn-lt"/>
                <a:cs typeface="Arial" panose="020B0604020202020204" pitchFamily="34" charset="0"/>
              </a:rPr>
              <a:t>Nulstil slide</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knappen</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Nulstil</a:t>
            </a:r>
            <a:r>
              <a:rPr lang="da-DK" altLang="da-DK" sz="900" b="0" noProof="1">
                <a:solidFill>
                  <a:schemeClr val="tx1"/>
                </a:solidFill>
                <a:latin typeface="+mn-lt"/>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a:t>
            </a:r>
            <a:endParaRPr lang="da-DK" sz="900" b="1" noProof="1">
              <a:solidFill>
                <a:schemeClr val="tx1"/>
              </a:solidFill>
              <a:latin typeface="+mn-lt"/>
              <a:cs typeface="Arial" panose="020B0604020202020204" pitchFamily="34" charset="0"/>
            </a:endParaRPr>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pic>
        <p:nvPicPr>
          <p:cNvPr id="29" name="Picture 2">
            <a:extLst>
              <a:ext uri="{FF2B5EF4-FFF2-40B4-BE49-F238E27FC236}">
                <a16:creationId xmlns:a16="http://schemas.microsoft.com/office/drawing/2014/main" id="{67CFEA91-5609-48D9-BC31-25A4F2502298}"/>
              </a:ext>
            </a:extLst>
          </p:cNvPr>
          <p:cNvPicPr>
            <a:picLocks noChangeAspect="1"/>
          </p:cNvPicPr>
          <p:nvPr userDrawn="1"/>
        </p:nvPicPr>
        <p:blipFill>
          <a:blip r:embed="rId4"/>
          <a:stretch>
            <a:fillRect/>
          </a:stretch>
        </p:blipFill>
        <p:spPr>
          <a:xfrm>
            <a:off x="3345425" y="3201422"/>
            <a:ext cx="257143" cy="285714"/>
          </a:xfrm>
          <a:prstGeom prst="rect">
            <a:avLst/>
          </a:prstGeom>
        </p:spPr>
      </p:pic>
      <p:pic>
        <p:nvPicPr>
          <p:cNvPr id="32" name="Picture 29">
            <a:extLst>
              <a:ext uri="{FF2B5EF4-FFF2-40B4-BE49-F238E27FC236}">
                <a16:creationId xmlns:a16="http://schemas.microsoft.com/office/drawing/2014/main" id="{336B7D6F-306E-4198-B5D8-8300D5EEC9DB}"/>
              </a:ext>
            </a:extLst>
          </p:cNvPr>
          <p:cNvPicPr>
            <a:picLocks noChangeAspect="1"/>
          </p:cNvPicPr>
          <p:nvPr userDrawn="1"/>
        </p:nvPicPr>
        <p:blipFill>
          <a:blip r:embed="rId5"/>
          <a:stretch>
            <a:fillRect/>
          </a:stretch>
        </p:blipFill>
        <p:spPr>
          <a:xfrm>
            <a:off x="3345425" y="2460404"/>
            <a:ext cx="457143" cy="257143"/>
          </a:xfrm>
          <a:prstGeom prst="rect">
            <a:avLst/>
          </a:prstGeom>
        </p:spPr>
      </p:pic>
      <p:pic>
        <p:nvPicPr>
          <p:cNvPr id="34" name="Billede 33">
            <a:extLst>
              <a:ext uri="{FF2B5EF4-FFF2-40B4-BE49-F238E27FC236}">
                <a16:creationId xmlns:a16="http://schemas.microsoft.com/office/drawing/2014/main" id="{8B7D4B5D-5105-4B08-9F8D-29962C5C2409}"/>
              </a:ext>
            </a:extLst>
          </p:cNvPr>
          <p:cNvPicPr>
            <a:picLocks noChangeAspect="1"/>
          </p:cNvPicPr>
          <p:nvPr userDrawn="1"/>
        </p:nvPicPr>
        <p:blipFill>
          <a:blip r:embed="rId6"/>
          <a:stretch>
            <a:fillRect/>
          </a:stretch>
        </p:blipFill>
        <p:spPr>
          <a:xfrm>
            <a:off x="3345425" y="4091902"/>
            <a:ext cx="308589" cy="528030"/>
          </a:xfrm>
          <a:prstGeom prst="rect">
            <a:avLst/>
          </a:prstGeom>
        </p:spPr>
      </p:pic>
      <p:pic>
        <p:nvPicPr>
          <p:cNvPr id="36" name="Billede 35">
            <a:extLst>
              <a:ext uri="{FF2B5EF4-FFF2-40B4-BE49-F238E27FC236}">
                <a16:creationId xmlns:a16="http://schemas.microsoft.com/office/drawing/2014/main" id="{10574EF6-7E2E-460C-A32A-3DDD4B75BCEA}"/>
              </a:ext>
            </a:extLst>
          </p:cNvPr>
          <p:cNvPicPr>
            <a:picLocks noChangeAspect="1"/>
          </p:cNvPicPr>
          <p:nvPr userDrawn="1"/>
        </p:nvPicPr>
        <p:blipFill rotWithShape="1">
          <a:blip r:embed="rId7"/>
          <a:srcRect l="3031"/>
          <a:stretch/>
        </p:blipFill>
        <p:spPr>
          <a:xfrm>
            <a:off x="3345425" y="5706610"/>
            <a:ext cx="496606" cy="172842"/>
          </a:xfrm>
          <a:prstGeom prst="rect">
            <a:avLst/>
          </a:prstGeom>
        </p:spPr>
      </p:pic>
      <p:pic>
        <p:nvPicPr>
          <p:cNvPr id="38" name="Picture 33">
            <a:extLst>
              <a:ext uri="{FF2B5EF4-FFF2-40B4-BE49-F238E27FC236}">
                <a16:creationId xmlns:a16="http://schemas.microsoft.com/office/drawing/2014/main" id="{26F154F3-5A17-41F1-9B46-FCA4D9945F70}"/>
              </a:ext>
            </a:extLst>
          </p:cNvPr>
          <p:cNvPicPr>
            <a:picLocks noChangeAspect="1"/>
          </p:cNvPicPr>
          <p:nvPr userDrawn="1"/>
        </p:nvPicPr>
        <p:blipFill rotWithShape="1">
          <a:blip r:embed="rId8"/>
          <a:srcRect l="3901" t="45142" r="62601" b="9046"/>
          <a:stretch/>
        </p:blipFill>
        <p:spPr>
          <a:xfrm>
            <a:off x="7131861" y="2962572"/>
            <a:ext cx="341204" cy="321707"/>
          </a:xfrm>
          <a:prstGeom prst="rect">
            <a:avLst/>
          </a:prstGeom>
        </p:spPr>
      </p:pic>
      <p:pic>
        <p:nvPicPr>
          <p:cNvPr id="39" name="Billede 38">
            <a:extLst>
              <a:ext uri="{FF2B5EF4-FFF2-40B4-BE49-F238E27FC236}">
                <a16:creationId xmlns:a16="http://schemas.microsoft.com/office/drawing/2014/main" id="{9BB80CE2-5590-41B1-90B8-FB96BC0E66DC}"/>
              </a:ext>
            </a:extLst>
          </p:cNvPr>
          <p:cNvPicPr>
            <a:picLocks noChangeAspect="1"/>
          </p:cNvPicPr>
          <p:nvPr userDrawn="1"/>
        </p:nvPicPr>
        <p:blipFill>
          <a:blip r:embed="rId9"/>
          <a:stretch>
            <a:fillRect/>
          </a:stretch>
        </p:blipFill>
        <p:spPr>
          <a:xfrm>
            <a:off x="7173362" y="3680936"/>
            <a:ext cx="366043" cy="480431"/>
          </a:xfrm>
          <a:prstGeom prst="rect">
            <a:avLst/>
          </a:prstGeom>
        </p:spPr>
      </p:pic>
      <p:sp>
        <p:nvSpPr>
          <p:cNvPr id="44" name="Fast overskrift">
            <a:extLst>
              <a:ext uri="{FF2B5EF4-FFF2-40B4-BE49-F238E27FC236}">
                <a16:creationId xmlns:a16="http://schemas.microsoft.com/office/drawing/2014/main" id="{7AE3BB46-77B5-4BE0-A557-B2DBAB09F17D}"/>
              </a:ext>
            </a:extLst>
          </p:cNvPr>
          <p:cNvSpPr txBox="1"/>
          <p:nvPr userDrawn="1"/>
        </p:nvSpPr>
        <p:spPr>
          <a:xfrm>
            <a:off x="585744" y="555518"/>
            <a:ext cx="11063329" cy="543366"/>
          </a:xfrm>
          <a:prstGeom prst="rect">
            <a:avLst/>
          </a:prstGeom>
          <a:noFill/>
        </p:spPr>
        <p:txBody>
          <a:bodyPr wrap="square" lIns="0" tIns="0" rIns="0" bIns="0" rtlCol="0" anchor="t" anchorCtr="0">
            <a:noAutofit/>
          </a:bodyPr>
          <a:lstStyle/>
          <a:p>
            <a:r>
              <a:rPr lang="da-DK" sz="3200" b="0" noProof="1">
                <a:solidFill>
                  <a:schemeClr val="tx1"/>
                </a:solidFill>
                <a:latin typeface="+mj-lt"/>
                <a:cs typeface="Arial" panose="020B0604020202020204" pitchFamily="34" charset="0"/>
              </a:rPr>
              <a:t>TIPS &amp; TRICKS - DIN BRUGERGUIDE</a:t>
            </a:r>
            <a:endParaRPr lang="da-DK"/>
          </a:p>
        </p:txBody>
      </p:sp>
      <p:pic>
        <p:nvPicPr>
          <p:cNvPr id="1026" name="Picture 2" descr="C:\Users\MAV~1.SKA\AppData\Local\Temp\SNAGHTMLe48c1e.PNG">
            <a:extLst>
              <a:ext uri="{FF2B5EF4-FFF2-40B4-BE49-F238E27FC236}">
                <a16:creationId xmlns:a16="http://schemas.microsoft.com/office/drawing/2014/main" id="{D585BA4E-F627-486D-80B3-0CE0EDC592B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92821" y="5164863"/>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96A17E0-59D7-48F4-8A7B-898B5B7B3361}"/>
              </a:ext>
            </a:extLst>
          </p:cNvPr>
          <p:cNvPicPr>
            <a:picLocks noChangeAspect="1"/>
          </p:cNvPicPr>
          <p:nvPr userDrawn="1"/>
        </p:nvPicPr>
        <p:blipFill>
          <a:blip r:embed="rId11"/>
          <a:stretch>
            <a:fillRect/>
          </a:stretch>
        </p:blipFill>
        <p:spPr>
          <a:xfrm>
            <a:off x="3345425" y="4794031"/>
            <a:ext cx="475428" cy="176762"/>
          </a:xfrm>
          <a:prstGeom prst="rect">
            <a:avLst/>
          </a:prstGeom>
        </p:spPr>
      </p:pic>
      <p:pic>
        <p:nvPicPr>
          <p:cNvPr id="22" name="Billede 21">
            <a:extLst>
              <a:ext uri="{FF2B5EF4-FFF2-40B4-BE49-F238E27FC236}">
                <a16:creationId xmlns:a16="http://schemas.microsoft.com/office/drawing/2014/main" id="{9D257D03-9779-4535-98A8-F6E165A0B27F}"/>
              </a:ext>
            </a:extLst>
          </p:cNvPr>
          <p:cNvPicPr>
            <a:picLocks noChangeAspect="1"/>
          </p:cNvPicPr>
          <p:nvPr userDrawn="1"/>
        </p:nvPicPr>
        <p:blipFill>
          <a:blip r:embed="rId12"/>
          <a:stretch>
            <a:fillRect/>
          </a:stretch>
        </p:blipFill>
        <p:spPr>
          <a:xfrm>
            <a:off x="10992821" y="2026265"/>
            <a:ext cx="440195" cy="543366"/>
          </a:xfrm>
          <a:prstGeom prst="rect">
            <a:avLst/>
          </a:prstGeom>
        </p:spPr>
      </p:pic>
      <p:sp>
        <p:nvSpPr>
          <p:cNvPr id="26" name="Date Placeholder 6" hidden="1">
            <a:extLst>
              <a:ext uri="{FF2B5EF4-FFF2-40B4-BE49-F238E27FC236}">
                <a16:creationId xmlns:a16="http://schemas.microsoft.com/office/drawing/2014/main" id="{77A12538-135F-4FF2-A008-DD8778997A8B}"/>
              </a:ext>
            </a:extLst>
          </p:cNvPr>
          <p:cNvSpPr>
            <a:spLocks noGrp="1"/>
          </p:cNvSpPr>
          <p:nvPr>
            <p:ph type="dt" sz="half" idx="15"/>
          </p:nvPr>
        </p:nvSpPr>
        <p:spPr>
          <a:xfrm>
            <a:off x="0" y="6858000"/>
            <a:ext cx="0" cy="0"/>
          </a:xfrm>
        </p:spPr>
        <p:txBody>
          <a:bodyPr/>
          <a:lstStyle>
            <a:lvl1pPr>
              <a:defRPr sz="100">
                <a:noFill/>
              </a:defRPr>
            </a:lvl1pPr>
          </a:lstStyle>
          <a:p>
            <a:fld id="{9EDAA162-A7B7-4F9A-9EAF-DA24B6AB9CA5}" type="datetime1">
              <a:rPr lang="da-DK" smtClean="0"/>
              <a:t>27-08-2024</a:t>
            </a:fld>
            <a:endParaRPr lang="da-DK" dirty="0"/>
          </a:p>
        </p:txBody>
      </p:sp>
      <p:sp>
        <p:nvSpPr>
          <p:cNvPr id="30" name="Footer Placeholder 8" hidden="1">
            <a:extLst>
              <a:ext uri="{FF2B5EF4-FFF2-40B4-BE49-F238E27FC236}">
                <a16:creationId xmlns:a16="http://schemas.microsoft.com/office/drawing/2014/main" id="{A42D56E7-CDF6-4E80-AFF3-D415EB0F22A2}"/>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31" name="Slide Number Placeholder 10" hidden="1">
            <a:extLst>
              <a:ext uri="{FF2B5EF4-FFF2-40B4-BE49-F238E27FC236}">
                <a16:creationId xmlns:a16="http://schemas.microsoft.com/office/drawing/2014/main" id="{42EB6738-FD94-43D4-9716-64D106B23C6B}"/>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da-DK" smtClean="0"/>
              <a:pPr/>
              <a:t>‹nr.›</a:t>
            </a:fld>
            <a:endParaRPr lang="da-DK" dirty="0"/>
          </a:p>
        </p:txBody>
      </p:sp>
    </p:spTree>
    <p:extLst>
      <p:ext uri="{BB962C8B-B14F-4D97-AF65-F5344CB8AC3E}">
        <p14:creationId xmlns:p14="http://schemas.microsoft.com/office/powerpoint/2010/main" val="998908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a:t>
            </a:r>
            <a:r>
              <a:rPr lang="da-DK" sz="4400" b="0" i="0" u="none" noProof="0" dirty="0">
                <a:solidFill>
                  <a:schemeClr val="bg1"/>
                </a:solidFill>
              </a:rPr>
              <a:t>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endParaRPr lang="da-DK"/>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9" name="Date Placeholder 2" hidden="1">
            <a:extLst>
              <a:ext uri="{FF2B5EF4-FFF2-40B4-BE49-F238E27FC236}">
                <a16:creationId xmlns:a16="http://schemas.microsoft.com/office/drawing/2014/main" id="{B12B154D-76F1-409D-A798-AA5203EE7F44}"/>
              </a:ext>
            </a:extLst>
          </p:cNvPr>
          <p:cNvSpPr>
            <a:spLocks noGrp="1"/>
          </p:cNvSpPr>
          <p:nvPr>
            <p:ph type="dt" sz="half" idx="10"/>
          </p:nvPr>
        </p:nvSpPr>
        <p:spPr>
          <a:xfrm>
            <a:off x="0" y="6858000"/>
            <a:ext cx="0" cy="0"/>
          </a:xfrm>
          <a:prstGeom prst="rect">
            <a:avLst/>
          </a:prstGeom>
        </p:spPr>
        <p:txBody>
          <a:bodyPr/>
          <a:lstStyle>
            <a:lvl1pPr>
              <a:defRPr>
                <a:noFill/>
              </a:defRPr>
            </a:lvl1pPr>
          </a:lstStyle>
          <a:p>
            <a:endParaRPr lang="da-DK" dirty="0"/>
          </a:p>
        </p:txBody>
      </p:sp>
      <p:sp>
        <p:nvSpPr>
          <p:cNvPr id="10" name="Footer Placeholder 3" hidden="1">
            <a:extLst>
              <a:ext uri="{FF2B5EF4-FFF2-40B4-BE49-F238E27FC236}">
                <a16:creationId xmlns:a16="http://schemas.microsoft.com/office/drawing/2014/main" id="{7D212C3A-1726-4BC5-8AF1-72D08F6358E7}"/>
              </a:ext>
            </a:extLst>
          </p:cNvPr>
          <p:cNvSpPr>
            <a:spLocks noGrp="1"/>
          </p:cNvSpPr>
          <p:nvPr>
            <p:ph type="ftr" sz="quarter" idx="11"/>
          </p:nvPr>
        </p:nvSpPr>
        <p:spPr>
          <a:xfrm>
            <a:off x="0" y="6858000"/>
            <a:ext cx="0" cy="0"/>
          </a:xfrm>
          <a:prstGeom prst="rect">
            <a:avLst/>
          </a:prstGeom>
        </p:spPr>
        <p:txBody>
          <a:bodyPr/>
          <a:lstStyle>
            <a:lvl1pPr>
              <a:defRPr>
                <a:noFill/>
              </a:defRPr>
            </a:lvl1pPr>
          </a:lstStyle>
          <a:p>
            <a:endParaRPr lang="da-DK" dirty="0"/>
          </a:p>
        </p:txBody>
      </p:sp>
      <p:sp>
        <p:nvSpPr>
          <p:cNvPr id="11" name="Slide Number Placeholder 4" hidden="1">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858000"/>
            <a:ext cx="0" cy="0"/>
          </a:xfrm>
        </p:spPr>
        <p:txBody>
          <a:bodyPr/>
          <a:lstStyle>
            <a:lvl1pPr>
              <a:defRPr>
                <a:noFill/>
              </a:defRPr>
            </a:lvl1p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488662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slide ver. 3">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‹nr.›</a:t>
            </a:fld>
            <a:endParaRPr lang="da-DK" dirty="0"/>
          </a:p>
        </p:txBody>
      </p:sp>
      <p:sp>
        <p:nvSpPr>
          <p:cNvPr id="24" name="Baggrund">
            <a:extLst>
              <a:ext uri="{FF2B5EF4-FFF2-40B4-BE49-F238E27FC236}">
                <a16:creationId xmlns:a16="http://schemas.microsoft.com/office/drawing/2014/main" id="{AF139F6A-D077-4D63-A157-BD83C7C5A1A7}"/>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5F382D28-9A7E-793E-A335-AA72EAF20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2" name="Title 1"/>
          <p:cNvSpPr>
            <a:spLocks noGrp="1"/>
          </p:cNvSpPr>
          <p:nvPr>
            <p:ph type="ctrTitle" hasCustomPrompt="1"/>
          </p:nvPr>
        </p:nvSpPr>
        <p:spPr>
          <a:xfrm>
            <a:off x="572399" y="279000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40320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25" name="text" descr="{&quot;templafy&quot;:{&quot;id&quot;:&quot;43f8c872-14fd-4976-98f2-af2b83e5e47a&quot;}}" title="UserProfile.Street.Department_{{DocumentLanguage}}">
            <a:extLst>
              <a:ext uri="{FF2B5EF4-FFF2-40B4-BE49-F238E27FC236}">
                <a16:creationId xmlns:a16="http://schemas.microsoft.com/office/drawing/2014/main" id="{79AAA1E0-014C-4062-A889-813BEF7D4693}"/>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t>IT-uddannelserne</a:t>
            </a:r>
          </a:p>
        </p:txBody>
      </p:sp>
      <p:sp>
        <p:nvSpPr>
          <p:cNvPr id="26" name="name" descr="{&quot;templafy&quot;:{&quot;id&quot;:&quot;07f2c746-6870-4408-8fa0-e0be67f959e5&quot;}}" title="UserProfile.Name">
            <a:extLst>
              <a:ext uri="{FF2B5EF4-FFF2-40B4-BE49-F238E27FC236}">
                <a16:creationId xmlns:a16="http://schemas.microsoft.com/office/drawing/2014/main" id="{E10F879A-B712-476B-B720-BF0767B1F5E4}"/>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t>Brian Hvarregaard</a:t>
            </a:r>
          </a:p>
        </p:txBody>
      </p:sp>
      <p:sp>
        <p:nvSpPr>
          <p:cNvPr id="27" name="date" descr="{&quot;templafy&quot;:{&quot;id&quot;:&quot;7f3b2ee1-ca89-4f0f-a8f2-b3e4b796653e&quot;}}" title="Form.Date">
            <a:extLst>
              <a:ext uri="{FF2B5EF4-FFF2-40B4-BE49-F238E27FC236}">
                <a16:creationId xmlns:a16="http://schemas.microsoft.com/office/drawing/2014/main" id="{3B52B98E-4A1E-4D5E-9388-7B5C0747BF3F}"/>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t>23. maj 2023</a:t>
            </a:r>
          </a:p>
        </p:txBody>
      </p:sp>
      <p:pic>
        <p:nvPicPr>
          <p:cNvPr id="1610857009" name="image" descr="{&quot;templafy&quot;:{&quot;id&quot;:&quot;4d5265bc-16b2-4c46-ae5c-063ed316eeae&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2568060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ver. 4">
    <p:spTree>
      <p:nvGrpSpPr>
        <p:cNvPr id="1" name=""/>
        <p:cNvGrpSpPr/>
        <p:nvPr/>
      </p:nvGrpSpPr>
      <p:grpSpPr>
        <a:xfrm>
          <a:off x="0" y="0"/>
          <a:ext cx="0" cy="0"/>
          <a:chOff x="0" y="0"/>
          <a:chExt cx="0" cy="0"/>
        </a:xfrm>
      </p:grpSpPr>
      <p:sp>
        <p:nvSpPr>
          <p:cNvPr id="17" name="Date Placeholder 3" hidden="1">
            <a:extLst>
              <a:ext uri="{FF2B5EF4-FFF2-40B4-BE49-F238E27FC236}">
                <a16:creationId xmlns:a16="http://schemas.microsoft.com/office/drawing/2014/main" id="{ECC3B2FA-4B7A-4038-8394-5F74577CB20F}"/>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8" name="Footer Placeholder 4" hidden="1">
            <a:extLst>
              <a:ext uri="{FF2B5EF4-FFF2-40B4-BE49-F238E27FC236}">
                <a16:creationId xmlns:a16="http://schemas.microsoft.com/office/drawing/2014/main" id="{38264C62-7B46-417D-A0C3-3A6CF30ECE2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9" name="Slide Number Placeholder 5" hidden="1">
            <a:extLst>
              <a:ext uri="{FF2B5EF4-FFF2-40B4-BE49-F238E27FC236}">
                <a16:creationId xmlns:a16="http://schemas.microsoft.com/office/drawing/2014/main" id="{514CB69D-8359-454B-942B-E38762398C9D}"/>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‹nr.›</a:t>
            </a:fld>
            <a:endParaRPr lang="da-DK" dirty="0"/>
          </a:p>
        </p:txBody>
      </p:sp>
      <p:sp>
        <p:nvSpPr>
          <p:cNvPr id="16" name="Background">
            <a:extLst>
              <a:ext uri="{FF2B5EF4-FFF2-40B4-BE49-F238E27FC236}">
                <a16:creationId xmlns:a16="http://schemas.microsoft.com/office/drawing/2014/main" id="{99243C33-CA81-4371-BDFA-2B24F7E623A2}"/>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Picture Placeholder 7"/>
          <p:cNvSpPr>
            <a:spLocks noGrp="1"/>
          </p:cNvSpPr>
          <p:nvPr>
            <p:ph type="pic" sz="quarter" idx="13" hasCustomPrompt="1"/>
          </p:nvPr>
        </p:nvSpPr>
        <p:spPr>
          <a:xfrm>
            <a:off x="0" y="-2"/>
            <a:ext cx="12193200" cy="5713200"/>
          </a:xfrm>
          <a:solidFill>
            <a:schemeClr val="accent3"/>
          </a:solidFill>
        </p:spPr>
        <p:txBody>
          <a:bodyPr lIns="144000" tIns="0" bIns="108000" anchor="b" anchorCtr="0"/>
          <a:lstStyle>
            <a:lvl1pPr marL="0" indent="0" algn="l">
              <a:buNone/>
              <a:defRPr sz="1600"/>
            </a:lvl1pPr>
          </a:lstStyle>
          <a:p>
            <a:r>
              <a:rPr lang="da-DK" dirty="0"/>
              <a:t>Klik på billederammen for at indsætte et billede – via Templafy</a:t>
            </a:r>
            <a:endParaRPr lang="da-DK"/>
          </a:p>
        </p:txBody>
      </p:sp>
      <p:sp>
        <p:nvSpPr>
          <p:cNvPr id="9" name="Title 1">
            <a:extLst>
              <a:ext uri="{FF2B5EF4-FFF2-40B4-BE49-F238E27FC236}">
                <a16:creationId xmlns:a16="http://schemas.microsoft.com/office/drawing/2014/main" id="{63A3E1E7-5B9C-4681-B387-649C07AEADB8}"/>
              </a:ext>
            </a:extLst>
          </p:cNvPr>
          <p:cNvSpPr>
            <a:spLocks noGrp="1"/>
          </p:cNvSpPr>
          <p:nvPr>
            <p:ph type="ctrTitle" hasCustomPrompt="1"/>
          </p:nvPr>
        </p:nvSpPr>
        <p:spPr>
          <a:xfrm>
            <a:off x="0" y="0"/>
            <a:ext cx="12193200" cy="2444400"/>
          </a:xfrm>
          <a:gradFill>
            <a:gsLst>
              <a:gs pos="0">
                <a:schemeClr val="accent1"/>
              </a:gs>
              <a:gs pos="100000">
                <a:schemeClr val="bg1">
                  <a:alpha val="0"/>
                </a:schemeClr>
              </a:gs>
              <a:gs pos="60000">
                <a:srgbClr val="0096A0">
                  <a:alpha val="80000"/>
                </a:srgbClr>
              </a:gs>
            </a:gsLst>
            <a:lin ang="5400000" scaled="0"/>
          </a:gradFill>
        </p:spPr>
        <p:txBody>
          <a:bodyPr lIns="576000" tIns="576000" rIns="576000" bIns="252000" anchor="t" anchorCtr="0"/>
          <a:lstStyle>
            <a:lvl1pPr algn="l">
              <a:lnSpc>
                <a:spcPct val="87000"/>
              </a:lnSpc>
              <a:defRPr sz="4000" b="1">
                <a:solidFill>
                  <a:schemeClr val="bg1"/>
                </a:solidFill>
              </a:defRPr>
            </a:lvl1pPr>
          </a:lstStyle>
          <a:p>
            <a:r>
              <a:rPr lang="da-DK" noProof="0" dirty="0"/>
              <a:t>Klik for at indsætte titel</a:t>
            </a:r>
            <a:endParaRPr lang="da-DK" dirty="0"/>
          </a:p>
        </p:txBody>
      </p:sp>
      <p:sp>
        <p:nvSpPr>
          <p:cNvPr id="23" name="text" descr="{&quot;templafy&quot;:{&quot;id&quot;:&quot;d8a5c000-e80f-450a-8ccc-108c95d54fd0&quot;}}" title="UserProfile.Street.Department_{{DocumentLanguage}}">
            <a:extLst>
              <a:ext uri="{FF2B5EF4-FFF2-40B4-BE49-F238E27FC236}">
                <a16:creationId xmlns:a16="http://schemas.microsoft.com/office/drawing/2014/main" id="{1479065A-8AD4-4D75-B930-53DC7FD1FDCD}"/>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4" name="name" descr="{&quot;templafy&quot;:{&quot;id&quot;:&quot;d0157c5d-0ec5-4051-816f-bfa93c70bf33&quot;}}" title="UserProfile.Name">
            <a:extLst>
              <a:ext uri="{FF2B5EF4-FFF2-40B4-BE49-F238E27FC236}">
                <a16:creationId xmlns:a16="http://schemas.microsoft.com/office/drawing/2014/main" id="{F87BE626-DDBA-4A5D-A260-B4DD66E00F3E}"/>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Brian Hvarregaard</a:t>
            </a:r>
          </a:p>
        </p:txBody>
      </p:sp>
      <p:sp>
        <p:nvSpPr>
          <p:cNvPr id="25" name="date" descr="{&quot;templafy&quot;:{&quot;id&quot;:&quot;4ba4fd9d-328a-487e-8b79-5e61d2dd5eb2&quot;}}" title="Form.Date">
            <a:extLst>
              <a:ext uri="{FF2B5EF4-FFF2-40B4-BE49-F238E27FC236}">
                <a16:creationId xmlns:a16="http://schemas.microsoft.com/office/drawing/2014/main" id="{3644BB6D-0E07-49AE-A599-12A9D3F03D52}"/>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23. maj 2023</a:t>
            </a:r>
          </a:p>
        </p:txBody>
      </p:sp>
      <p:pic>
        <p:nvPicPr>
          <p:cNvPr id="385426575" name="image" descr="{&quot;templafy&quot;:{&quot;id&quot;:&quot;e1aca3cf-bb51-4946-9219-d0cb97bf80cc&quot;}}"/>
          <p:cNvPicPr>
            <a:picLocks noChangeAspect="1"/>
          </p:cNvPicPr>
          <p:nvPr/>
        </p:nvPicPr>
        <p:blipFill>
          <a:blip r:embed="rId2"/>
          <a:stretch>
            <a:fillRect/>
          </a:stretch>
        </p:blipFill>
        <p:spPr>
          <a:xfrm>
            <a:off x="572400" y="5976000"/>
            <a:ext cx="2102029" cy="324000"/>
          </a:xfrm>
          <a:prstGeom prst="rect">
            <a:avLst/>
          </a:prstGeom>
        </p:spPr>
      </p:pic>
      <p:sp>
        <p:nvSpPr>
          <p:cNvPr id="12" name="Subtitle 2">
            <a:extLst>
              <a:ext uri="{FF2B5EF4-FFF2-40B4-BE49-F238E27FC236}">
                <a16:creationId xmlns:a16="http://schemas.microsoft.com/office/drawing/2014/main" id="{20A9F6C0-577A-453F-8141-2083A803FE6F}"/>
              </a:ext>
            </a:extLst>
          </p:cNvPr>
          <p:cNvSpPr>
            <a:spLocks noGrp="1"/>
          </p:cNvSpPr>
          <p:nvPr>
            <p:ph type="subTitle" idx="1" hasCustomPrompt="1"/>
          </p:nvPr>
        </p:nvSpPr>
        <p:spPr>
          <a:xfrm>
            <a:off x="578416" y="1210257"/>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Tree>
    <p:extLst>
      <p:ext uri="{BB962C8B-B14F-4D97-AF65-F5344CB8AC3E}">
        <p14:creationId xmlns:p14="http://schemas.microsoft.com/office/powerpoint/2010/main" val="148571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tilling med tal">
    <p:bg>
      <p:bgRef idx="1001">
        <a:schemeClr val="bg1"/>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488F280-5E91-4E2B-AC08-70C2068E090B}"/>
              </a:ext>
            </a:extLst>
          </p:cNvPr>
          <p:cNvSpPr>
            <a:spLocks noGrp="1"/>
          </p:cNvSpPr>
          <p:nvPr>
            <p:ph type="dt" sz="half" idx="28"/>
          </p:nvPr>
        </p:nvSpPr>
        <p:spPr/>
        <p:txBody>
          <a:bodyPr/>
          <a:lstStyle/>
          <a:p>
            <a:endParaRPr lang="da-DK" dirty="0"/>
          </a:p>
        </p:txBody>
      </p:sp>
      <p:sp>
        <p:nvSpPr>
          <p:cNvPr id="8" name="Baggrund">
            <a:extLst>
              <a:ext uri="{FF2B5EF4-FFF2-40B4-BE49-F238E27FC236}">
                <a16:creationId xmlns:a16="http://schemas.microsoft.com/office/drawing/2014/main" id="{AAB44CB8-1C9C-F568-3B00-E7A999B9038B}"/>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Text Placeholder 11">
            <a:extLst>
              <a:ext uri="{FF2B5EF4-FFF2-40B4-BE49-F238E27FC236}">
                <a16:creationId xmlns:a16="http://schemas.microsoft.com/office/drawing/2014/main" id="{44D8FC5A-9AF8-8C8A-74F1-6E992BDE395B}"/>
              </a:ext>
            </a:extLst>
          </p:cNvPr>
          <p:cNvSpPr>
            <a:spLocks noGrp="1" noChangeAspect="1"/>
          </p:cNvSpPr>
          <p:nvPr>
            <p:ph type="body" sz="quarter" idx="40" hasCustomPrompt="1"/>
          </p:nvPr>
        </p:nvSpPr>
        <p:spPr>
          <a:xfrm>
            <a:off x="1" y="1350215"/>
            <a:ext cx="588464" cy="1176928"/>
          </a:xfrm>
          <a:custGeom>
            <a:avLst/>
            <a:gdLst>
              <a:gd name="connsiteX0" fmla="*/ 0 w 588464"/>
              <a:gd name="connsiteY0" fmla="*/ 0 h 1176928"/>
              <a:gd name="connsiteX1" fmla="*/ 588464 w 588464"/>
              <a:gd name="connsiteY1" fmla="*/ 588464 h 1176928"/>
              <a:gd name="connsiteX2" fmla="*/ 0 w 588464"/>
              <a:gd name="connsiteY2" fmla="*/ 1176928 h 1176928"/>
            </a:gdLst>
            <a:ahLst/>
            <a:cxnLst>
              <a:cxn ang="0">
                <a:pos x="connsiteX0" y="connsiteY0"/>
              </a:cxn>
              <a:cxn ang="0">
                <a:pos x="connsiteX1" y="connsiteY1"/>
              </a:cxn>
              <a:cxn ang="0">
                <a:pos x="connsiteX2" y="connsiteY2"/>
              </a:cxn>
            </a:cxnLst>
            <a:rect l="l" t="t" r="r" b="b"/>
            <a:pathLst>
              <a:path w="588464" h="1176928">
                <a:moveTo>
                  <a:pt x="0" y="0"/>
                </a:moveTo>
                <a:lnTo>
                  <a:pt x="588464" y="588464"/>
                </a:lnTo>
                <a:lnTo>
                  <a:pt x="0" y="1176928"/>
                </a:lnTo>
                <a:close/>
              </a:path>
            </a:pathLst>
          </a:custGeom>
          <a:gradFill flip="none" rotWithShape="1">
            <a:gsLst>
              <a:gs pos="8000">
                <a:schemeClr val="accent1"/>
              </a:gs>
              <a:gs pos="100000">
                <a:schemeClr val="accent2"/>
              </a:gs>
            </a:gsLst>
            <a:lin ang="0" scaled="1"/>
            <a:tileRect/>
          </a:gradFill>
        </p:spPr>
        <p:txBody>
          <a:bodyPr wrap="square">
            <a:noAutofit/>
          </a:bodyPr>
          <a:lstStyle>
            <a:lvl1pPr>
              <a:defRPr sz="100">
                <a:noFill/>
              </a:defRPr>
            </a:lvl1pPr>
          </a:lstStyle>
          <a:p>
            <a:pPr lvl="0"/>
            <a:r>
              <a:rPr lang="da-DK" dirty="0"/>
              <a:t>.</a:t>
            </a:r>
            <a:endParaRPr lang="da-DK"/>
          </a:p>
        </p:txBody>
      </p:sp>
      <p:sp>
        <p:nvSpPr>
          <p:cNvPr id="2" name="Title 1"/>
          <p:cNvSpPr>
            <a:spLocks noGrp="1"/>
          </p:cNvSpPr>
          <p:nvPr>
            <p:ph type="title" hasCustomPrompt="1"/>
          </p:nvPr>
        </p:nvSpPr>
        <p:spPr>
          <a:xfrm>
            <a:off x="2080800" y="540000"/>
            <a:ext cx="9540000" cy="910800"/>
          </a:xfrm>
        </p:spPr>
        <p:txBody>
          <a:bodyPr/>
          <a:lstStyle>
            <a:lvl1pPr>
              <a:lnSpc>
                <a:spcPct val="87000"/>
              </a:lnSpc>
              <a:defRPr sz="3600">
                <a:solidFill>
                  <a:schemeClr val="tx1"/>
                </a:solidFill>
              </a:defRPr>
            </a:lvl1pPr>
          </a:lstStyle>
          <a:p>
            <a:r>
              <a:rPr lang="da-DK" noProof="0" dirty="0"/>
              <a:t>Klik for at tilføje agenda titel</a:t>
            </a:r>
            <a:endParaRPr lang="da-DK"/>
          </a:p>
        </p:txBody>
      </p:sp>
      <p:sp>
        <p:nvSpPr>
          <p:cNvPr id="7" name="Text Placeholder 2"/>
          <p:cNvSpPr>
            <a:spLocks noGrp="1"/>
          </p:cNvSpPr>
          <p:nvPr>
            <p:ph type="body" sz="quarter" idx="13" hasCustomPrompt="1"/>
          </p:nvPr>
        </p:nvSpPr>
        <p:spPr>
          <a:xfrm>
            <a:off x="759600" y="1659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sp>
        <p:nvSpPr>
          <p:cNvPr id="13" name="Pladsholder til tekst 12">
            <a:extLst>
              <a:ext uri="{FF2B5EF4-FFF2-40B4-BE49-F238E27FC236}">
                <a16:creationId xmlns:a16="http://schemas.microsoft.com/office/drawing/2014/main" id="{6D7DE8D1-19BC-4070-8D36-5A696671BC76}"/>
              </a:ext>
            </a:extLst>
          </p:cNvPr>
          <p:cNvSpPr>
            <a:spLocks noGrp="1"/>
          </p:cNvSpPr>
          <p:nvPr>
            <p:ph type="body" sz="quarter" idx="17" hasCustomPrompt="1"/>
          </p:nvPr>
        </p:nvSpPr>
        <p:spPr>
          <a:xfrm>
            <a:off x="2080800" y="16596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buFont typeface="Verdana" panose="020B0604030504040204" pitchFamily="34" charset="0"/>
              <a:buChar cha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5" name="Text Placeholder 2">
            <a:extLst>
              <a:ext uri="{FF2B5EF4-FFF2-40B4-BE49-F238E27FC236}">
                <a16:creationId xmlns:a16="http://schemas.microsoft.com/office/drawing/2014/main" id="{8CDF22BE-5801-48C2-A6B5-4576332A97D3}"/>
              </a:ext>
            </a:extLst>
          </p:cNvPr>
          <p:cNvSpPr>
            <a:spLocks noGrp="1"/>
          </p:cNvSpPr>
          <p:nvPr>
            <p:ph type="body" sz="quarter" idx="18" hasCustomPrompt="1"/>
          </p:nvPr>
        </p:nvSpPr>
        <p:spPr>
          <a:xfrm>
            <a:off x="759600" y="27072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2</a:t>
            </a:r>
            <a:endParaRPr lang="da-DK"/>
          </a:p>
        </p:txBody>
      </p:sp>
      <p:sp>
        <p:nvSpPr>
          <p:cNvPr id="16" name="Pladsholder til tekst 12">
            <a:extLst>
              <a:ext uri="{FF2B5EF4-FFF2-40B4-BE49-F238E27FC236}">
                <a16:creationId xmlns:a16="http://schemas.microsoft.com/office/drawing/2014/main" id="{2C11E6A8-4A8B-4505-9271-9416E3A901DC}"/>
              </a:ext>
            </a:extLst>
          </p:cNvPr>
          <p:cNvSpPr>
            <a:spLocks noGrp="1"/>
          </p:cNvSpPr>
          <p:nvPr>
            <p:ph type="body" sz="quarter" idx="19" hasCustomPrompt="1"/>
          </p:nvPr>
        </p:nvSpPr>
        <p:spPr>
          <a:xfrm>
            <a:off x="2080800" y="27108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7" name="Text Placeholder 2">
            <a:extLst>
              <a:ext uri="{FF2B5EF4-FFF2-40B4-BE49-F238E27FC236}">
                <a16:creationId xmlns:a16="http://schemas.microsoft.com/office/drawing/2014/main" id="{91F02687-CD26-4E8E-9225-DB7A0FF14805}"/>
              </a:ext>
            </a:extLst>
          </p:cNvPr>
          <p:cNvSpPr>
            <a:spLocks noGrp="1"/>
          </p:cNvSpPr>
          <p:nvPr>
            <p:ph type="body" sz="quarter" idx="20" hasCustomPrompt="1"/>
          </p:nvPr>
        </p:nvSpPr>
        <p:spPr>
          <a:xfrm>
            <a:off x="759600" y="3747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3</a:t>
            </a:r>
            <a:endParaRPr lang="da-DK"/>
          </a:p>
        </p:txBody>
      </p:sp>
      <p:sp>
        <p:nvSpPr>
          <p:cNvPr id="18" name="Pladsholder til tekst 12">
            <a:extLst>
              <a:ext uri="{FF2B5EF4-FFF2-40B4-BE49-F238E27FC236}">
                <a16:creationId xmlns:a16="http://schemas.microsoft.com/office/drawing/2014/main" id="{3AF64B71-9B5C-4752-930A-6B28B278E193}"/>
              </a:ext>
            </a:extLst>
          </p:cNvPr>
          <p:cNvSpPr>
            <a:spLocks noGrp="1"/>
          </p:cNvSpPr>
          <p:nvPr>
            <p:ph type="body" sz="quarter" idx="21" hasCustomPrompt="1"/>
          </p:nvPr>
        </p:nvSpPr>
        <p:spPr>
          <a:xfrm>
            <a:off x="2080800" y="37512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2" name="Text Placeholder 2">
            <a:extLst>
              <a:ext uri="{FF2B5EF4-FFF2-40B4-BE49-F238E27FC236}">
                <a16:creationId xmlns:a16="http://schemas.microsoft.com/office/drawing/2014/main" id="{3FF36508-58FB-4140-A8F9-90222E669849}"/>
              </a:ext>
            </a:extLst>
          </p:cNvPr>
          <p:cNvSpPr>
            <a:spLocks noGrp="1"/>
          </p:cNvSpPr>
          <p:nvPr>
            <p:ph type="body" sz="quarter" idx="22" hasCustomPrompt="1"/>
          </p:nvPr>
        </p:nvSpPr>
        <p:spPr>
          <a:xfrm>
            <a:off x="759600" y="47880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4</a:t>
            </a:r>
            <a:endParaRPr lang="da-DK"/>
          </a:p>
        </p:txBody>
      </p:sp>
      <p:sp>
        <p:nvSpPr>
          <p:cNvPr id="23" name="Pladsholder til tekst 12">
            <a:extLst>
              <a:ext uri="{FF2B5EF4-FFF2-40B4-BE49-F238E27FC236}">
                <a16:creationId xmlns:a16="http://schemas.microsoft.com/office/drawing/2014/main" id="{6D8C1071-B58C-4E5F-843D-623ACF5E9B3D}"/>
              </a:ext>
            </a:extLst>
          </p:cNvPr>
          <p:cNvSpPr>
            <a:spLocks noGrp="1"/>
          </p:cNvSpPr>
          <p:nvPr>
            <p:ph type="body" sz="quarter" idx="23" hasCustomPrompt="1"/>
          </p:nvPr>
        </p:nvSpPr>
        <p:spPr>
          <a:xfrm>
            <a:off x="2080800" y="47880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1" name="Text Placeholder 2">
            <a:extLst>
              <a:ext uri="{FF2B5EF4-FFF2-40B4-BE49-F238E27FC236}">
                <a16:creationId xmlns:a16="http://schemas.microsoft.com/office/drawing/2014/main" id="{FD021510-75FC-3964-D2CC-64F4C2EF1ECB}"/>
              </a:ext>
            </a:extLst>
          </p:cNvPr>
          <p:cNvSpPr>
            <a:spLocks noGrp="1"/>
          </p:cNvSpPr>
          <p:nvPr>
            <p:ph type="body" sz="quarter" idx="31" hasCustomPrompt="1"/>
          </p:nvPr>
        </p:nvSpPr>
        <p:spPr>
          <a:xfrm>
            <a:off x="589270" y="1394666"/>
            <a:ext cx="1080000" cy="1080000"/>
          </a:xfrm>
          <a:prstGeom prst="ellipse">
            <a:avLst/>
          </a:prstGeom>
          <a:solidFill>
            <a:schemeClr val="accent2"/>
          </a:solidFill>
        </p:spPr>
        <p:txBody>
          <a:bodyPr anchor="ctr"/>
          <a:lstStyle>
            <a:lvl1pPr marL="0" indent="0" algn="ctr">
              <a:lnSpc>
                <a:spcPct val="100000"/>
              </a:lnSpc>
              <a:spcAft>
                <a:spcPts val="0"/>
              </a:spcAft>
              <a:buFont typeface="Arial" panose="020B0604020202020204" pitchFamily="34" charset="0"/>
              <a:buChar char="​"/>
              <a:defRPr sz="4000">
                <a:solidFill>
                  <a:schemeClr val="tx1"/>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sp>
        <p:nvSpPr>
          <p:cNvPr id="19" name="text" descr="{&quot;templafy&quot;:{&quot;id&quot;:&quot;87d4cc93-9ebf-496e-95f3-1b06ff0c1bcd&quot;}}" title="UserProfile.Street.Department_{{DocumentLanguage}}">
            <a:extLst>
              <a:ext uri="{FF2B5EF4-FFF2-40B4-BE49-F238E27FC236}">
                <a16:creationId xmlns:a16="http://schemas.microsoft.com/office/drawing/2014/main" id="{6A220E64-3D6E-4923-25FD-052C4D5B9EB7}"/>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IT-uddannelserne</a:t>
            </a:r>
          </a:p>
        </p:txBody>
      </p:sp>
      <p:sp>
        <p:nvSpPr>
          <p:cNvPr id="21" name="name" descr="{&quot;templafy&quot;:{&quot;id&quot;:&quot;55e34d02-f720-4d50-984e-3a2620ed28d1&quot;}}" title="UserProfile.Name">
            <a:extLst>
              <a:ext uri="{FF2B5EF4-FFF2-40B4-BE49-F238E27FC236}">
                <a16:creationId xmlns:a16="http://schemas.microsoft.com/office/drawing/2014/main" id="{E169C7F7-0AC4-7E75-A3F3-66FA9D1412F8}"/>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Brian Hvarregaard</a:t>
            </a:r>
          </a:p>
        </p:txBody>
      </p:sp>
      <p:pic>
        <p:nvPicPr>
          <p:cNvPr id="1181943597" name="image" descr="{&quot;templafy&quot;:{&quot;id&quot;:&quot;d919aa82-e47a-44e7-a167-bb11678773e8&quot;}}"/>
          <p:cNvPicPr>
            <a:picLocks noChangeAspect="1"/>
          </p:cNvPicPr>
          <p:nvPr/>
        </p:nvPicPr>
        <p:blipFill>
          <a:blip r:embed="rId2"/>
          <a:stretch>
            <a:fillRect/>
          </a:stretch>
        </p:blipFill>
        <p:spPr>
          <a:xfrm>
            <a:off x="572400" y="5976000"/>
            <a:ext cx="2077258" cy="324000"/>
          </a:xfrm>
          <a:prstGeom prst="rect">
            <a:avLst/>
          </a:prstGeom>
        </p:spPr>
      </p:pic>
      <p:sp>
        <p:nvSpPr>
          <p:cNvPr id="4" name="Footer Placeholder 3">
            <a:extLst>
              <a:ext uri="{FF2B5EF4-FFF2-40B4-BE49-F238E27FC236}">
                <a16:creationId xmlns:a16="http://schemas.microsoft.com/office/drawing/2014/main" id="{B4798A9E-5939-4F7B-8DA7-C54216170A6A}"/>
              </a:ext>
            </a:extLst>
          </p:cNvPr>
          <p:cNvSpPr>
            <a:spLocks noGrp="1"/>
          </p:cNvSpPr>
          <p:nvPr>
            <p:ph type="ftr" sz="quarter" idx="29"/>
          </p:nvPr>
        </p:nvSpPr>
        <p:spPr/>
        <p:txBody>
          <a:bodyPr/>
          <a:lstStyle>
            <a:lvl1pPr>
              <a:defRPr>
                <a:solidFill>
                  <a:schemeClr val="tx1"/>
                </a:solidFill>
              </a:defRPr>
            </a:lvl1pPr>
          </a:lstStyle>
          <a:p>
            <a:endParaRPr lang="da-DK" dirty="0"/>
          </a:p>
        </p:txBody>
      </p:sp>
      <p:sp>
        <p:nvSpPr>
          <p:cNvPr id="5" name="Slide Number Placeholder 4">
            <a:extLst>
              <a:ext uri="{FF2B5EF4-FFF2-40B4-BE49-F238E27FC236}">
                <a16:creationId xmlns:a16="http://schemas.microsoft.com/office/drawing/2014/main" id="{EC6A4559-A0AF-489D-8109-776B175936D3}"/>
              </a:ext>
            </a:extLst>
          </p:cNvPr>
          <p:cNvSpPr>
            <a:spLocks noGrp="1"/>
          </p:cNvSpPr>
          <p:nvPr>
            <p:ph type="sldNum" sz="quarter" idx="30"/>
          </p:nvPr>
        </p:nvSpPr>
        <p:spPr/>
        <p:txBody>
          <a:bodyPr/>
          <a:lstStyle>
            <a:lvl1pPr>
              <a:defRPr>
                <a:solidFill>
                  <a:schemeClr val="tx1"/>
                </a:solidFill>
              </a:defRPr>
            </a:lvl1pPr>
          </a:lstStyle>
          <a:p>
            <a:fld id="{24C8C45C-947F-4981-8B3F-4F32E973C901}" type="slidenum">
              <a:rPr lang="da-DK" smtClean="0"/>
              <a:pPr/>
              <a:t>‹nr.›</a:t>
            </a:fld>
            <a:endParaRPr lang="da-DK" dirty="0"/>
          </a:p>
        </p:txBody>
      </p:sp>
      <p:cxnSp>
        <p:nvCxnSpPr>
          <p:cNvPr id="10" name="Lige forbindelse 24">
            <a:extLst>
              <a:ext uri="{FF2B5EF4-FFF2-40B4-BE49-F238E27FC236}">
                <a16:creationId xmlns:a16="http://schemas.microsoft.com/office/drawing/2014/main" id="{E36D0599-3591-8961-C5F0-570516C573B3}"/>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175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stilling med tal 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A0B3-062C-FB40-41DA-4971E38759F7}"/>
              </a:ext>
            </a:extLst>
          </p:cNvPr>
          <p:cNvSpPr>
            <a:spLocks noGrp="1"/>
          </p:cNvSpPr>
          <p:nvPr>
            <p:ph type="title" hasCustomPrompt="1"/>
          </p:nvPr>
        </p:nvSpPr>
        <p:spPr/>
        <p:txBody>
          <a:bodyPr/>
          <a:lstStyle/>
          <a:p>
            <a:r>
              <a:rPr lang="da-DK" noProof="0" dirty="0"/>
              <a:t>Klik for at tilføje agenda titel</a:t>
            </a:r>
            <a:endParaRPr lang="da-DK" dirty="0"/>
          </a:p>
        </p:txBody>
      </p:sp>
      <p:sp>
        <p:nvSpPr>
          <p:cNvPr id="3" name="Slide Number Placeholder 2">
            <a:extLst>
              <a:ext uri="{FF2B5EF4-FFF2-40B4-BE49-F238E27FC236}">
                <a16:creationId xmlns:a16="http://schemas.microsoft.com/office/drawing/2014/main" id="{02863C16-5F39-220E-412F-39BD2B9421A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a:extLst>
              <a:ext uri="{FF2B5EF4-FFF2-40B4-BE49-F238E27FC236}">
                <a16:creationId xmlns:a16="http://schemas.microsoft.com/office/drawing/2014/main" id="{D5C2E741-FBC8-D096-C6B2-C67A5680CCAD}"/>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7A192163-8B6A-2B5E-487D-7575FA0CAB36}"/>
              </a:ext>
            </a:extLst>
          </p:cNvPr>
          <p:cNvSpPr>
            <a:spLocks noGrp="1"/>
          </p:cNvSpPr>
          <p:nvPr>
            <p:ph type="ftr" sz="quarter" idx="12"/>
          </p:nvPr>
        </p:nvSpPr>
        <p:spPr/>
        <p:txBody>
          <a:bodyPr/>
          <a:lstStyle/>
          <a:p>
            <a:endParaRPr lang="da-DK" dirty="0"/>
          </a:p>
        </p:txBody>
      </p:sp>
      <p:sp>
        <p:nvSpPr>
          <p:cNvPr id="6" name="Text Placeholder 2">
            <a:extLst>
              <a:ext uri="{FF2B5EF4-FFF2-40B4-BE49-F238E27FC236}">
                <a16:creationId xmlns:a16="http://schemas.microsoft.com/office/drawing/2014/main" id="{52ED35FA-E681-D29B-0259-D9B4409A5B89}"/>
              </a:ext>
            </a:extLst>
          </p:cNvPr>
          <p:cNvSpPr>
            <a:spLocks noGrp="1"/>
          </p:cNvSpPr>
          <p:nvPr>
            <p:ph type="body" sz="quarter" idx="13" hasCustomPrompt="1"/>
          </p:nvPr>
        </p:nvSpPr>
        <p:spPr>
          <a:xfrm>
            <a:off x="571500"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01</a:t>
            </a:r>
            <a:endParaRPr lang="da-DK"/>
          </a:p>
        </p:txBody>
      </p:sp>
      <p:sp>
        <p:nvSpPr>
          <p:cNvPr id="7" name="Pladsholder til tekst 12">
            <a:extLst>
              <a:ext uri="{FF2B5EF4-FFF2-40B4-BE49-F238E27FC236}">
                <a16:creationId xmlns:a16="http://schemas.microsoft.com/office/drawing/2014/main" id="{F846DC3D-7AD4-AE30-DEFF-EAFB8F5A616D}"/>
              </a:ext>
            </a:extLst>
          </p:cNvPr>
          <p:cNvSpPr>
            <a:spLocks noGrp="1"/>
          </p:cNvSpPr>
          <p:nvPr>
            <p:ph type="body" sz="quarter" idx="17" hasCustomPrompt="1"/>
          </p:nvPr>
        </p:nvSpPr>
        <p:spPr>
          <a:xfrm>
            <a:off x="1648258" y="1661282"/>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Text Placeholder 2">
            <a:extLst>
              <a:ext uri="{FF2B5EF4-FFF2-40B4-BE49-F238E27FC236}">
                <a16:creationId xmlns:a16="http://schemas.microsoft.com/office/drawing/2014/main" id="{3096CC2E-57B0-F7BD-21D5-1D34E99F0D7C}"/>
              </a:ext>
            </a:extLst>
          </p:cNvPr>
          <p:cNvSpPr>
            <a:spLocks noGrp="1"/>
          </p:cNvSpPr>
          <p:nvPr>
            <p:ph type="body" sz="quarter" idx="41" hasCustomPrompt="1"/>
          </p:nvPr>
        </p:nvSpPr>
        <p:spPr>
          <a:xfrm>
            <a:off x="571500"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02</a:t>
            </a:r>
            <a:endParaRPr lang="da-DK"/>
          </a:p>
        </p:txBody>
      </p:sp>
      <p:sp>
        <p:nvSpPr>
          <p:cNvPr id="9" name="Pladsholder til tekst 12">
            <a:extLst>
              <a:ext uri="{FF2B5EF4-FFF2-40B4-BE49-F238E27FC236}">
                <a16:creationId xmlns:a16="http://schemas.microsoft.com/office/drawing/2014/main" id="{17D7F440-2CC5-9CE4-3E36-29917953CA4D}"/>
              </a:ext>
            </a:extLst>
          </p:cNvPr>
          <p:cNvSpPr>
            <a:spLocks noGrp="1"/>
          </p:cNvSpPr>
          <p:nvPr>
            <p:ph type="body" sz="quarter" idx="40" hasCustomPrompt="1"/>
          </p:nvPr>
        </p:nvSpPr>
        <p:spPr>
          <a:xfrm>
            <a:off x="1647359"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0" name="Text Placeholder 2">
            <a:extLst>
              <a:ext uri="{FF2B5EF4-FFF2-40B4-BE49-F238E27FC236}">
                <a16:creationId xmlns:a16="http://schemas.microsoft.com/office/drawing/2014/main" id="{EDBEACD0-DB40-6679-76CB-453738B5505B}"/>
              </a:ext>
            </a:extLst>
          </p:cNvPr>
          <p:cNvSpPr>
            <a:spLocks noGrp="1"/>
          </p:cNvSpPr>
          <p:nvPr>
            <p:ph type="body" sz="quarter" idx="43" hasCustomPrompt="1"/>
          </p:nvPr>
        </p:nvSpPr>
        <p:spPr>
          <a:xfrm>
            <a:off x="569522"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03</a:t>
            </a:r>
            <a:endParaRPr lang="da-DK"/>
          </a:p>
        </p:txBody>
      </p:sp>
      <p:sp>
        <p:nvSpPr>
          <p:cNvPr id="11" name="Pladsholder til tekst 12">
            <a:extLst>
              <a:ext uri="{FF2B5EF4-FFF2-40B4-BE49-F238E27FC236}">
                <a16:creationId xmlns:a16="http://schemas.microsoft.com/office/drawing/2014/main" id="{8CD1AED7-13B1-4C72-AC11-3960DCE6390E}"/>
              </a:ext>
            </a:extLst>
          </p:cNvPr>
          <p:cNvSpPr>
            <a:spLocks noGrp="1"/>
          </p:cNvSpPr>
          <p:nvPr>
            <p:ph type="body" sz="quarter" idx="42" hasCustomPrompt="1"/>
          </p:nvPr>
        </p:nvSpPr>
        <p:spPr>
          <a:xfrm>
            <a:off x="1647359"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2" name="Text Placeholder 2">
            <a:extLst>
              <a:ext uri="{FF2B5EF4-FFF2-40B4-BE49-F238E27FC236}">
                <a16:creationId xmlns:a16="http://schemas.microsoft.com/office/drawing/2014/main" id="{46BE703E-D435-3C32-07CA-A8E5CCB363FE}"/>
              </a:ext>
            </a:extLst>
          </p:cNvPr>
          <p:cNvSpPr>
            <a:spLocks noGrp="1"/>
          </p:cNvSpPr>
          <p:nvPr>
            <p:ph type="body" sz="quarter" idx="45" hasCustomPrompt="1"/>
          </p:nvPr>
        </p:nvSpPr>
        <p:spPr>
          <a:xfrm>
            <a:off x="6353441"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04</a:t>
            </a:r>
            <a:endParaRPr lang="da-DK"/>
          </a:p>
        </p:txBody>
      </p:sp>
      <p:sp>
        <p:nvSpPr>
          <p:cNvPr id="13" name="Pladsholder til tekst 12">
            <a:extLst>
              <a:ext uri="{FF2B5EF4-FFF2-40B4-BE49-F238E27FC236}">
                <a16:creationId xmlns:a16="http://schemas.microsoft.com/office/drawing/2014/main" id="{38F1BD8D-C22A-82A2-5235-7DA7D8D1E91F}"/>
              </a:ext>
            </a:extLst>
          </p:cNvPr>
          <p:cNvSpPr>
            <a:spLocks noGrp="1"/>
          </p:cNvSpPr>
          <p:nvPr>
            <p:ph type="body" sz="quarter" idx="44" hasCustomPrompt="1"/>
          </p:nvPr>
        </p:nvSpPr>
        <p:spPr>
          <a:xfrm>
            <a:off x="7429300" y="1670365"/>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4" name="Text Placeholder 2">
            <a:extLst>
              <a:ext uri="{FF2B5EF4-FFF2-40B4-BE49-F238E27FC236}">
                <a16:creationId xmlns:a16="http://schemas.microsoft.com/office/drawing/2014/main" id="{4DD5C42B-C644-2ECE-662D-B9E76BFCADF6}"/>
              </a:ext>
            </a:extLst>
          </p:cNvPr>
          <p:cNvSpPr>
            <a:spLocks noGrp="1"/>
          </p:cNvSpPr>
          <p:nvPr>
            <p:ph type="body" sz="quarter" idx="47" hasCustomPrompt="1"/>
          </p:nvPr>
        </p:nvSpPr>
        <p:spPr>
          <a:xfrm>
            <a:off x="6353441"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05</a:t>
            </a:r>
            <a:endParaRPr lang="da-DK"/>
          </a:p>
        </p:txBody>
      </p:sp>
      <p:sp>
        <p:nvSpPr>
          <p:cNvPr id="15" name="Pladsholder til tekst 12">
            <a:extLst>
              <a:ext uri="{FF2B5EF4-FFF2-40B4-BE49-F238E27FC236}">
                <a16:creationId xmlns:a16="http://schemas.microsoft.com/office/drawing/2014/main" id="{09D0664C-B27E-41F7-3D4B-B40B32CAF24C}"/>
              </a:ext>
            </a:extLst>
          </p:cNvPr>
          <p:cNvSpPr>
            <a:spLocks noGrp="1"/>
          </p:cNvSpPr>
          <p:nvPr>
            <p:ph type="body" sz="quarter" idx="46" hasCustomPrompt="1"/>
          </p:nvPr>
        </p:nvSpPr>
        <p:spPr>
          <a:xfrm>
            <a:off x="7429300"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6" name="Text Placeholder 2">
            <a:extLst>
              <a:ext uri="{FF2B5EF4-FFF2-40B4-BE49-F238E27FC236}">
                <a16:creationId xmlns:a16="http://schemas.microsoft.com/office/drawing/2014/main" id="{CC66073F-539B-92D4-3818-BADE90B4F85F}"/>
              </a:ext>
            </a:extLst>
          </p:cNvPr>
          <p:cNvSpPr>
            <a:spLocks noGrp="1"/>
          </p:cNvSpPr>
          <p:nvPr>
            <p:ph type="body" sz="quarter" idx="49" hasCustomPrompt="1"/>
          </p:nvPr>
        </p:nvSpPr>
        <p:spPr>
          <a:xfrm>
            <a:off x="6353441"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06</a:t>
            </a:r>
            <a:endParaRPr lang="da-DK"/>
          </a:p>
        </p:txBody>
      </p:sp>
      <p:sp>
        <p:nvSpPr>
          <p:cNvPr id="17" name="Pladsholder til tekst 12">
            <a:extLst>
              <a:ext uri="{FF2B5EF4-FFF2-40B4-BE49-F238E27FC236}">
                <a16:creationId xmlns:a16="http://schemas.microsoft.com/office/drawing/2014/main" id="{4B1FFB40-E351-381D-F401-EB991D29E870}"/>
              </a:ext>
            </a:extLst>
          </p:cNvPr>
          <p:cNvSpPr>
            <a:spLocks noGrp="1"/>
          </p:cNvSpPr>
          <p:nvPr>
            <p:ph type="body" sz="quarter" idx="48" hasCustomPrompt="1"/>
          </p:nvPr>
        </p:nvSpPr>
        <p:spPr>
          <a:xfrm>
            <a:off x="7431278"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Tree>
    <p:extLst>
      <p:ext uri="{BB962C8B-B14F-4D97-AF65-F5344CB8AC3E}">
        <p14:creationId xmlns:p14="http://schemas.microsoft.com/office/powerpoint/2010/main" val="132208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a:p>
        </p:txBody>
      </p:sp>
      <p:sp>
        <p:nvSpPr>
          <p:cNvPr id="3" name="Content Placeholder 2"/>
          <p:cNvSpPr>
            <a:spLocks noGrp="1"/>
          </p:cNvSpPr>
          <p:nvPr>
            <p:ph idx="1" hasCustomPrompt="1"/>
          </p:nvPr>
        </p:nvSpPr>
        <p:spPr/>
        <p:txBody>
          <a:bodyPr/>
          <a:lstStyle>
            <a:lvl1pPr>
              <a:defRPr/>
            </a:lvl1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Footer Placeholder 7">
            <a:extLst>
              <a:ext uri="{FF2B5EF4-FFF2-40B4-BE49-F238E27FC236}">
                <a16:creationId xmlns:a16="http://schemas.microsoft.com/office/drawing/2014/main" id="{4D0107FF-DA66-4605-966E-B852F496F2D9}"/>
              </a:ext>
            </a:extLst>
          </p:cNvPr>
          <p:cNvSpPr>
            <a:spLocks noGrp="1"/>
          </p:cNvSpPr>
          <p:nvPr>
            <p:ph type="ftr" sz="quarter" idx="11"/>
          </p:nvPr>
        </p:nvSpPr>
        <p:spPr/>
        <p:txBody>
          <a:bodyPr/>
          <a:lstStyle/>
          <a:p>
            <a:endParaRPr lang="da-DK" dirty="0"/>
          </a:p>
        </p:txBody>
      </p:sp>
      <p:sp>
        <p:nvSpPr>
          <p:cNvPr id="9" name="Slide Number Placeholder 8">
            <a:extLst>
              <a:ext uri="{FF2B5EF4-FFF2-40B4-BE49-F238E27FC236}">
                <a16:creationId xmlns:a16="http://schemas.microsoft.com/office/drawing/2014/main" id="{B31F6228-5694-40C9-A0C2-3E1913D8D88A}"/>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
        <p:nvSpPr>
          <p:cNvPr id="7" name="Date Placeholder 6" hidden="1">
            <a:extLst>
              <a:ext uri="{FF2B5EF4-FFF2-40B4-BE49-F238E27FC236}">
                <a16:creationId xmlns:a16="http://schemas.microsoft.com/office/drawing/2014/main" id="{8E06CC4C-7A01-43BB-8AB2-D43757359E8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73101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sobjekt Brand blue">
    <p:bg>
      <p:bgPr>
        <a:solidFill>
          <a:schemeClr val="accent1"/>
        </a:solidFill>
        <a:effectLst/>
      </p:bgPr>
    </p:bg>
    <p:spTree>
      <p:nvGrpSpPr>
        <p:cNvPr id="1" name=""/>
        <p:cNvGrpSpPr/>
        <p:nvPr/>
      </p:nvGrpSpPr>
      <p:grpSpPr>
        <a:xfrm>
          <a:off x="0" y="0"/>
          <a:ext cx="0" cy="0"/>
          <a:chOff x="0" y="0"/>
          <a:chExt cx="0" cy="0"/>
        </a:xfrm>
      </p:grpSpPr>
      <p:sp>
        <p:nvSpPr>
          <p:cNvPr id="11" name="Baggrund">
            <a:extLst>
              <a:ext uri="{FF2B5EF4-FFF2-40B4-BE49-F238E27FC236}">
                <a16:creationId xmlns:a16="http://schemas.microsoft.com/office/drawing/2014/main" id="{C654B2B5-C5C7-55F2-C200-D546681173F2}"/>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a:extLst>
              <a:ext uri="{FF2B5EF4-FFF2-40B4-BE49-F238E27FC236}">
                <a16:creationId xmlns:a16="http://schemas.microsoft.com/office/drawing/2014/main" id="{C15D8B6B-E666-4086-1334-8EF254D65540}"/>
              </a:ext>
            </a:extLst>
          </p:cNvPr>
          <p:cNvSpPr>
            <a:spLocks noGrp="1"/>
          </p:cNvSpPr>
          <p:nvPr>
            <p:ph type="title" hasCustomPrompt="1"/>
          </p:nvPr>
        </p:nvSpPr>
        <p:spPr/>
        <p:txBody>
          <a:bodyPr/>
          <a:lstStyle>
            <a:lvl1pPr>
              <a:defRPr>
                <a:solidFill>
                  <a:schemeClr val="tx1"/>
                </a:solidFill>
              </a:defRPr>
            </a:lvl1pPr>
          </a:lstStyle>
          <a:p>
            <a:r>
              <a:rPr lang="da-DK" noProof="0" dirty="0"/>
              <a:t>Klik for at indsætte titel</a:t>
            </a:r>
            <a:endParaRPr lang="da-DK" dirty="0"/>
          </a:p>
        </p:txBody>
      </p:sp>
      <p:sp>
        <p:nvSpPr>
          <p:cNvPr id="3" name="Slide Number Placeholder 2">
            <a:extLst>
              <a:ext uri="{FF2B5EF4-FFF2-40B4-BE49-F238E27FC236}">
                <a16:creationId xmlns:a16="http://schemas.microsoft.com/office/drawing/2014/main" id="{E4DE0525-91A0-1B71-0BD8-F0E279214039}"/>
              </a:ext>
            </a:extLst>
          </p:cNvPr>
          <p:cNvSpPr>
            <a:spLocks noGrp="1"/>
          </p:cNvSpPr>
          <p:nvPr>
            <p:ph type="sldNum" sz="quarter" idx="10"/>
          </p:nvPr>
        </p:nvSpPr>
        <p:spPr/>
        <p:txBody>
          <a:bodyPr/>
          <a:lstStyle>
            <a:lvl1pPr>
              <a:defRPr>
                <a:solidFill>
                  <a:schemeClr val="tx1"/>
                </a:solidFill>
              </a:defRPr>
            </a:lvl1pPr>
          </a:lstStyle>
          <a:p>
            <a:fld id="{24C8C45C-947F-4981-8B3F-4F32E973C901}" type="slidenum">
              <a:rPr lang="da-DK" smtClean="0"/>
              <a:pPr/>
              <a:t>‹nr.›</a:t>
            </a:fld>
            <a:endParaRPr lang="da-DK" dirty="0"/>
          </a:p>
        </p:txBody>
      </p:sp>
      <p:sp>
        <p:nvSpPr>
          <p:cNvPr id="4" name="Date Placeholder 3">
            <a:extLst>
              <a:ext uri="{FF2B5EF4-FFF2-40B4-BE49-F238E27FC236}">
                <a16:creationId xmlns:a16="http://schemas.microsoft.com/office/drawing/2014/main" id="{4C73B726-29E0-AD70-816D-884117E9802C}"/>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32C579EF-D7BC-A241-B19F-FE69722A4584}"/>
              </a:ext>
            </a:extLst>
          </p:cNvPr>
          <p:cNvSpPr>
            <a:spLocks noGrp="1"/>
          </p:cNvSpPr>
          <p:nvPr>
            <p:ph type="ftr" sz="quarter" idx="12"/>
          </p:nvPr>
        </p:nvSpPr>
        <p:spPr/>
        <p:txBody>
          <a:bodyPr/>
          <a:lstStyle>
            <a:lvl1pPr>
              <a:defRPr>
                <a:solidFill>
                  <a:schemeClr val="tx1"/>
                </a:solidFill>
              </a:defRPr>
            </a:lvl1pPr>
          </a:lstStyle>
          <a:p>
            <a:endParaRPr lang="da-DK" dirty="0"/>
          </a:p>
        </p:txBody>
      </p:sp>
      <p:sp>
        <p:nvSpPr>
          <p:cNvPr id="12" name="Content Placeholder 2">
            <a:extLst>
              <a:ext uri="{FF2B5EF4-FFF2-40B4-BE49-F238E27FC236}">
                <a16:creationId xmlns:a16="http://schemas.microsoft.com/office/drawing/2014/main" id="{38998075-7FC2-F9DC-99E7-52489D72DE32}"/>
              </a:ext>
            </a:extLst>
          </p:cNvPr>
          <p:cNvSpPr>
            <a:spLocks noGrp="1"/>
          </p:cNvSpPr>
          <p:nvPr>
            <p:ph idx="1" hasCustomPrompt="1"/>
          </p:nvPr>
        </p:nvSpPr>
        <p:spPr>
          <a:xfrm>
            <a:off x="572400" y="1659599"/>
            <a:ext cx="11048400" cy="405360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vl6pPr marL="360000" indent="-360000">
              <a:buFontTx/>
              <a:buBlip>
                <a:blip r:embed="rId2">
                  <a:extLst>
                    <a:ext uri="{96DAC541-7B7A-43D3-8B79-37D633B846F1}">
                      <asvg:svgBlip xmlns:asvg="http://schemas.microsoft.com/office/drawing/2016/SVG/main" r:embed="rId3"/>
                    </a:ext>
                  </a:extLst>
                </a:blip>
              </a:buBlip>
              <a:defRPr>
                <a:solidFill>
                  <a:schemeClr val="tx1"/>
                </a:solidFill>
              </a:defRPr>
            </a:lvl6pPr>
            <a:lvl7pPr marL="720000" indent="-360000">
              <a:buFontTx/>
              <a:buBlip>
                <a:blip r:embed="rId2">
                  <a:extLst>
                    <a:ext uri="{96DAC541-7B7A-43D3-8B79-37D633B846F1}">
                      <asvg:svgBlip xmlns:asvg="http://schemas.microsoft.com/office/drawing/2016/SVG/main" r:embed="rId3"/>
                    </a:ext>
                  </a:extLst>
                </a:blip>
              </a:buBlip>
              <a:defRPr>
                <a:solidFill>
                  <a:schemeClr val="tx1"/>
                </a:solidFill>
              </a:defRPr>
            </a:lvl7pPr>
            <a:lvl8pPr marL="1080000" indent="-360000">
              <a:buFontTx/>
              <a:buBlip>
                <a:blip r:embed="rId2">
                  <a:extLst>
                    <a:ext uri="{96DAC541-7B7A-43D3-8B79-37D633B846F1}">
                      <asvg:svgBlip xmlns:asvg="http://schemas.microsoft.com/office/drawing/2016/SVG/main" r:embed="rId3"/>
                    </a:ext>
                  </a:extLst>
                </a:blip>
              </a:buBlip>
              <a:defRPr>
                <a:solidFill>
                  <a:schemeClr val="tx1"/>
                </a:solidFill>
              </a:defRPr>
            </a:lvl8pPr>
            <a:lvl9pPr marL="1440000" indent="-360000">
              <a:buFontTx/>
              <a:buBlip>
                <a:blip r:embed="rId2">
                  <a:extLst>
                    <a:ext uri="{96DAC541-7B7A-43D3-8B79-37D633B846F1}">
                      <asvg:svgBlip xmlns:asvg="http://schemas.microsoft.com/office/drawing/2016/SVG/main" r:embed="rId3"/>
                    </a:ext>
                  </a:extLst>
                </a:blip>
              </a:buBlip>
              <a:defRPr>
                <a:solidFill>
                  <a:schemeClr val="tx1"/>
                </a:solidFill>
              </a:defRPr>
            </a:lvl9pPr>
          </a:lstStyle>
          <a:p>
            <a:pPr lvl="0"/>
            <a:r>
              <a:rPr lang="da-DK" noProof="0" dirty="0"/>
              <a:t>Klik for at tilføje tekst</a:t>
            </a:r>
            <a:endParaRPr lang="da-DK"/>
          </a:p>
          <a:p>
            <a:pPr lvl="1"/>
            <a:r>
              <a:rPr lang="da-DK" noProof="0" dirty="0"/>
              <a:t>Second </a:t>
            </a:r>
            <a:r>
              <a:rPr lang="da-DK" noProof="0" dirty="0" err="1"/>
              <a:t>level</a:t>
            </a:r>
            <a:endParaRPr lang="da-DK" noProof="0" dirty="0"/>
          </a:p>
          <a:p>
            <a:pPr lvl="2"/>
            <a:r>
              <a:rPr lang="da-DK" noProof="0" dirty="0"/>
              <a:t>Third </a:t>
            </a:r>
            <a:r>
              <a:rPr lang="da-DK" noProof="0" dirty="0" err="1"/>
              <a:t>level</a:t>
            </a:r>
            <a:endParaRPr lang="da-DK" noProof="0" dirty="0"/>
          </a:p>
          <a:p>
            <a:pPr lvl="3"/>
            <a:r>
              <a:rPr lang="da-DK" noProof="0" dirty="0" err="1"/>
              <a:t>Fourth</a:t>
            </a:r>
            <a:r>
              <a:rPr lang="da-DK" noProof="0" dirty="0"/>
              <a:t> </a:t>
            </a:r>
            <a:r>
              <a:rPr lang="da-DK" noProof="0" dirty="0" err="1"/>
              <a:t>level</a:t>
            </a:r>
            <a:endParaRPr lang="da-DK" noProof="0" dirty="0"/>
          </a:p>
          <a:p>
            <a:pPr lvl="4"/>
            <a:r>
              <a:rPr lang="da-DK" noProof="0" dirty="0"/>
              <a:t>Fifth </a:t>
            </a:r>
            <a:r>
              <a:rPr lang="da-DK" noProof="0" dirty="0" err="1"/>
              <a:t>level</a:t>
            </a:r>
            <a:endParaRPr lang="da-DK" noProof="0" dirty="0"/>
          </a:p>
          <a:p>
            <a:pPr lvl="5"/>
            <a:r>
              <a:rPr lang="da-DK" noProof="0" dirty="0"/>
              <a:t>6</a:t>
            </a:r>
            <a:endParaRPr lang="da-DK"/>
          </a:p>
          <a:p>
            <a:pPr lvl="6"/>
            <a:r>
              <a:rPr lang="da-DK" noProof="0" dirty="0"/>
              <a:t>7</a:t>
            </a:r>
            <a:endParaRPr lang="da-DK"/>
          </a:p>
          <a:p>
            <a:pPr lvl="7"/>
            <a:r>
              <a:rPr lang="da-DK" noProof="0" dirty="0"/>
              <a:t>8</a:t>
            </a:r>
            <a:endParaRPr lang="da-DK"/>
          </a:p>
          <a:p>
            <a:pPr lvl="8"/>
            <a:r>
              <a:rPr lang="da-DK" noProof="0" dirty="0"/>
              <a:t>9</a:t>
            </a:r>
            <a:endParaRPr lang="da-DK"/>
          </a:p>
        </p:txBody>
      </p:sp>
      <p:cxnSp>
        <p:nvCxnSpPr>
          <p:cNvPr id="14" name="Lige forbindelse 10">
            <a:extLst>
              <a:ext uri="{FF2B5EF4-FFF2-40B4-BE49-F238E27FC236}">
                <a16:creationId xmlns:a16="http://schemas.microsoft.com/office/drawing/2014/main" id="{D7A56648-5D37-90C1-669D-1D10394DF5BC}"/>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descr="{&quot;templafy&quot;:{&quot;id&quot;:&quot;3f0e5ae9-c932-440e-ac90-2c6c0bbc16b7&quot;}}" title="UserProfile.Street.Department_{{DocumentLanguage}}">
            <a:extLst>
              <a:ext uri="{FF2B5EF4-FFF2-40B4-BE49-F238E27FC236}">
                <a16:creationId xmlns:a16="http://schemas.microsoft.com/office/drawing/2014/main" id="{9386D98A-F579-E07A-70A0-7FAE9E43296A}"/>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IT-uddannelserne</a:t>
            </a:r>
          </a:p>
        </p:txBody>
      </p:sp>
      <p:sp>
        <p:nvSpPr>
          <p:cNvPr id="18" name="name" descr="{&quot;templafy&quot;:{&quot;id&quot;:&quot;b5c9551b-d139-4f87-9557-78a433c5ad39&quot;}}" title="UserProfile.Name">
            <a:extLst>
              <a:ext uri="{FF2B5EF4-FFF2-40B4-BE49-F238E27FC236}">
                <a16:creationId xmlns:a16="http://schemas.microsoft.com/office/drawing/2014/main" id="{00193E5F-06E5-34DB-4D5F-ACF31761819E}"/>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Brian Hvarregaard</a:t>
            </a:r>
          </a:p>
        </p:txBody>
      </p:sp>
      <p:pic>
        <p:nvPicPr>
          <p:cNvPr id="1295845028" name="image" descr="{&quot;templafy&quot;:{&quot;id&quot;:&quot;03c20310-9386-4910-a4cd-43bacbf07a79&quot;}}"/>
          <p:cNvPicPr>
            <a:picLocks noChangeAspect="1"/>
          </p:cNvPicPr>
          <p:nvPr/>
        </p:nvPicPr>
        <p:blipFill>
          <a:blip r:embed="rId4"/>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18804688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holdsobjekt og billede">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1D4D144B-3196-2F0A-35D7-C14BB903A702}"/>
              </a:ext>
            </a:extLst>
          </p:cNvPr>
          <p:cNvSpPr>
            <a:spLocks noGrp="1"/>
          </p:cNvSpPr>
          <p:nvPr>
            <p:ph type="dt" sz="half" idx="16"/>
          </p:nvPr>
        </p:nvSpPr>
        <p:spPr/>
        <p:txBody>
          <a:bodyPr/>
          <a:lstStyle/>
          <a:p>
            <a:endParaRPr lang="da-DK" dirty="0"/>
          </a:p>
        </p:txBody>
      </p:sp>
      <p:sp>
        <p:nvSpPr>
          <p:cNvPr id="4" name="Picture Placeholder 3">
            <a:extLst>
              <a:ext uri="{FF2B5EF4-FFF2-40B4-BE49-F238E27FC236}">
                <a16:creationId xmlns:a16="http://schemas.microsoft.com/office/drawing/2014/main" id="{566A9033-69D9-3A56-5B86-FF7024C1F6CB}"/>
              </a:ext>
            </a:extLst>
          </p:cNvPr>
          <p:cNvSpPr>
            <a:spLocks noGrp="1"/>
          </p:cNvSpPr>
          <p:nvPr>
            <p:ph type="pic" sz="quarter" idx="14" hasCustomPrompt="1"/>
          </p:nvPr>
        </p:nvSpPr>
        <p:spPr>
          <a:xfrm>
            <a:off x="7945200" y="543600"/>
            <a:ext cx="4246800" cy="5173200"/>
          </a:xfrm>
          <a:custGeom>
            <a:avLst/>
            <a:gdLst>
              <a:gd name="connsiteX0" fmla="*/ 2586600 w 4246800"/>
              <a:gd name="connsiteY0" fmla="*/ 0 h 5173200"/>
              <a:gd name="connsiteX1" fmla="*/ 4231918 w 4246800"/>
              <a:gd name="connsiteY1" fmla="*/ 590654 h 5173200"/>
              <a:gd name="connsiteX2" fmla="*/ 4246800 w 4246800"/>
              <a:gd name="connsiteY2" fmla="*/ 604180 h 5173200"/>
              <a:gd name="connsiteX3" fmla="*/ 4246800 w 4246800"/>
              <a:gd name="connsiteY3" fmla="*/ 4569021 h 5173200"/>
              <a:gd name="connsiteX4" fmla="*/ 4231918 w 4246800"/>
              <a:gd name="connsiteY4" fmla="*/ 4582547 h 5173200"/>
              <a:gd name="connsiteX5" fmla="*/ 2586600 w 4246800"/>
              <a:gd name="connsiteY5" fmla="*/ 5173200 h 5173200"/>
              <a:gd name="connsiteX6" fmla="*/ 0 w 4246800"/>
              <a:gd name="connsiteY6" fmla="*/ 2586600 h 5173200"/>
              <a:gd name="connsiteX7" fmla="*/ 2586600 w 4246800"/>
              <a:gd name="connsiteY7" fmla="*/ 0 h 51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6800" h="5173200">
                <a:moveTo>
                  <a:pt x="2586600" y="0"/>
                </a:moveTo>
                <a:cubicBezTo>
                  <a:pt x="3211586" y="0"/>
                  <a:pt x="3784801" y="221660"/>
                  <a:pt x="4231918" y="590654"/>
                </a:cubicBezTo>
                <a:lnTo>
                  <a:pt x="4246800" y="604180"/>
                </a:lnTo>
                <a:lnTo>
                  <a:pt x="4246800" y="4569021"/>
                </a:lnTo>
                <a:lnTo>
                  <a:pt x="4231918" y="4582547"/>
                </a:lnTo>
                <a:cubicBezTo>
                  <a:pt x="3784801" y="4951540"/>
                  <a:pt x="3211586" y="5173200"/>
                  <a:pt x="2586600" y="5173200"/>
                </a:cubicBezTo>
                <a:cubicBezTo>
                  <a:pt x="1158060" y="5173200"/>
                  <a:pt x="0" y="4015140"/>
                  <a:pt x="0" y="2586600"/>
                </a:cubicBezTo>
                <a:cubicBezTo>
                  <a:pt x="0" y="1158060"/>
                  <a:pt x="1158060" y="0"/>
                  <a:pt x="2586600" y="0"/>
                </a:cubicBezTo>
                <a:close/>
              </a:path>
            </a:pathLst>
          </a:custGeom>
          <a:noFill/>
        </p:spPr>
        <p:txBody>
          <a:bodyPr wrap="square" lIns="828000" tIns="504000" rIns="216000" anchor="t" anchorCtr="0">
            <a:noAutofit/>
          </a:bodyPr>
          <a:lstStyle>
            <a:lvl1pPr marL="0" indent="0" algn="ctr">
              <a:buNone/>
              <a:defRPr sz="1600"/>
            </a:lvl1pPr>
          </a:lstStyle>
          <a:p>
            <a:r>
              <a:rPr lang="da-DK" noProof="0" dirty="0"/>
              <a:t>Klik på billederammen for at indsætte et billede – via Templafy</a:t>
            </a:r>
            <a:endParaRPr lang="da-DK"/>
          </a:p>
        </p:txBody>
      </p:sp>
      <p:sp>
        <p:nvSpPr>
          <p:cNvPr id="2" name="Title 1"/>
          <p:cNvSpPr>
            <a:spLocks noGrp="1"/>
          </p:cNvSpPr>
          <p:nvPr>
            <p:ph type="title" hasCustomPrompt="1"/>
          </p:nvPr>
        </p:nvSpPr>
        <p:spPr>
          <a:xfrm>
            <a:off x="572400" y="540000"/>
            <a:ext cx="6973200" cy="910800"/>
          </a:xfrm>
        </p:spPr>
        <p:txBody>
          <a:bodyPr/>
          <a:lstStyle/>
          <a:p>
            <a:r>
              <a:rPr lang="da-DK" noProof="0" dirty="0"/>
              <a:t>Klik for at indsætte titel</a:t>
            </a:r>
            <a:endParaRPr lang="da-DK"/>
          </a:p>
        </p:txBody>
      </p:sp>
      <p:sp>
        <p:nvSpPr>
          <p:cNvPr id="7" name="Content Placeholder 6">
            <a:extLst>
              <a:ext uri="{FF2B5EF4-FFF2-40B4-BE49-F238E27FC236}">
                <a16:creationId xmlns:a16="http://schemas.microsoft.com/office/drawing/2014/main" id="{B1F46162-0F61-4C68-AE6F-6A8FEE219E50}"/>
              </a:ext>
            </a:extLst>
          </p:cNvPr>
          <p:cNvSpPr>
            <a:spLocks noGrp="1"/>
          </p:cNvSpPr>
          <p:nvPr>
            <p:ph sz="quarter" idx="15" hasCustomPrompt="1"/>
          </p:nvPr>
        </p:nvSpPr>
        <p:spPr>
          <a:xfrm>
            <a:off x="572400" y="1659599"/>
            <a:ext cx="6973200" cy="405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6" name="Footer Placeholder 5">
            <a:extLst>
              <a:ext uri="{FF2B5EF4-FFF2-40B4-BE49-F238E27FC236}">
                <a16:creationId xmlns:a16="http://schemas.microsoft.com/office/drawing/2014/main" id="{8A34618F-C645-7886-8557-424DFCD0DA12}"/>
              </a:ext>
            </a:extLst>
          </p:cNvPr>
          <p:cNvSpPr>
            <a:spLocks noGrp="1"/>
          </p:cNvSpPr>
          <p:nvPr>
            <p:ph type="ftr" sz="quarter" idx="17"/>
          </p:nvPr>
        </p:nvSpPr>
        <p:spPr/>
        <p:txBody>
          <a:bodyPr/>
          <a:lstStyle/>
          <a:p>
            <a:endParaRPr lang="da-DK" dirty="0"/>
          </a:p>
        </p:txBody>
      </p:sp>
      <p:sp>
        <p:nvSpPr>
          <p:cNvPr id="13" name="Slide Number Placeholder 12">
            <a:extLst>
              <a:ext uri="{FF2B5EF4-FFF2-40B4-BE49-F238E27FC236}">
                <a16:creationId xmlns:a16="http://schemas.microsoft.com/office/drawing/2014/main" id="{BB4279D1-FADA-512A-3F2D-70ED0B4DF479}"/>
              </a:ext>
            </a:extLst>
          </p:cNvPr>
          <p:cNvSpPr>
            <a:spLocks noGrp="1"/>
          </p:cNvSpPr>
          <p:nvPr>
            <p:ph type="sldNum" sz="quarter" idx="18"/>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05976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72399" y="540000"/>
            <a:ext cx="11048400" cy="9108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572400" y="1659599"/>
            <a:ext cx="11048400" cy="4053600"/>
          </a:xfrm>
          <a:prstGeom prst="rect">
            <a:avLst/>
          </a:prstGeom>
        </p:spPr>
        <p:txBody>
          <a:bodyPr vert="horz" lIns="0" tIns="0" rIns="0" bIns="0" rtlCol="0">
            <a:noAutofit/>
          </a:bodyPr>
          <a:lstStyle/>
          <a:p>
            <a:pPr lvl="0"/>
            <a:r>
              <a:rPr lang="da-DK" noProof="0" dirty="0"/>
              <a:t>Level 1</a:t>
            </a:r>
            <a:endParaRPr lang="da-DK"/>
          </a:p>
          <a:p>
            <a:pPr lvl="1"/>
            <a:r>
              <a:rPr lang="da-DK" noProof="0" dirty="0"/>
              <a:t>Level 2</a:t>
            </a:r>
            <a:endParaRPr lang="da-DK"/>
          </a:p>
          <a:p>
            <a:pPr lvl="2"/>
            <a:r>
              <a:rPr lang="da-DK" noProof="0" dirty="0"/>
              <a:t>Level 3</a:t>
            </a:r>
            <a:endParaRPr lang="da-DK"/>
          </a:p>
          <a:p>
            <a:pPr lvl="3"/>
            <a:r>
              <a:rPr lang="da-DK" noProof="0" dirty="0"/>
              <a:t>Level 4</a:t>
            </a:r>
            <a:endParaRPr lang="da-DK"/>
          </a:p>
          <a:p>
            <a:pPr lvl="4"/>
            <a:r>
              <a:rPr lang="da-DK" noProof="0" dirty="0"/>
              <a:t>Level 5</a:t>
            </a:r>
            <a:endParaRPr lang="da-DK"/>
          </a:p>
          <a:p>
            <a:pPr lvl="5"/>
            <a:r>
              <a:rPr lang="da-DK" noProof="0" dirty="0"/>
              <a:t>Level 6</a:t>
            </a:r>
            <a:endParaRPr lang="da-DK"/>
          </a:p>
          <a:p>
            <a:pPr lvl="6"/>
            <a:r>
              <a:rPr lang="da-DK" noProof="0" dirty="0"/>
              <a:t>Level 7</a:t>
            </a:r>
            <a:endParaRPr lang="da-DK"/>
          </a:p>
          <a:p>
            <a:pPr lvl="7"/>
            <a:r>
              <a:rPr lang="da-DK" noProof="0" dirty="0"/>
              <a:t>Level 8</a:t>
            </a:r>
            <a:endParaRPr lang="da-DK"/>
          </a:p>
          <a:p>
            <a:pPr lvl="8"/>
            <a:r>
              <a:rPr lang="da-DK" noProof="0" dirty="0"/>
              <a:t>Level 9</a:t>
            </a:r>
            <a:endParaRPr lang="da-DK"/>
          </a:p>
        </p:txBody>
      </p:sp>
      <p:cxnSp>
        <p:nvCxnSpPr>
          <p:cNvPr id="13" name="Lige forbindelse 12">
            <a:extLst>
              <a:ext uri="{FF2B5EF4-FFF2-40B4-BE49-F238E27FC236}">
                <a16:creationId xmlns:a16="http://schemas.microsoft.com/office/drawing/2014/main" id="{17218222-E267-4BB2-8B16-3365F77E76FA}"/>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descr="{&quot;templafy&quot;:{&quot;id&quot;:&quot;23104da5-4115-4fe0-8430-079722595f45&quot;}}" title="UserProfile.Street.Department_{{DocumentLanguage}}">
            <a:extLst>
              <a:ext uri="{FF2B5EF4-FFF2-40B4-BE49-F238E27FC236}">
                <a16:creationId xmlns:a16="http://schemas.microsoft.com/office/drawing/2014/main" id="{153823DA-075C-4C52-9F0C-0793B4FB697C}"/>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5" name="name" descr="{&quot;templafy&quot;:{&quot;id&quot;:&quot;5030c028-858c-4667-b250-4de47f48829f&quot;}}" title="UserProfile.Name">
            <a:extLst>
              <a:ext uri="{FF2B5EF4-FFF2-40B4-BE49-F238E27FC236}">
                <a16:creationId xmlns:a16="http://schemas.microsoft.com/office/drawing/2014/main" id="{6E3758D2-74FA-4482-B4DA-C794F9CEDE85}"/>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Brian Hvarregaard</a:t>
            </a:r>
          </a:p>
        </p:txBody>
      </p:sp>
      <p:pic>
        <p:nvPicPr>
          <p:cNvPr id="342723654" name="image" descr="{&quot;templafy&quot;:{&quot;id&quot;:&quot;4bbed6bc-1449-406b-986a-fe64295ed557&quot;}}"/>
          <p:cNvPicPr>
            <a:picLocks noChangeAspect="1"/>
          </p:cNvPicPr>
          <p:nvPr/>
        </p:nvPicPr>
        <p:blipFill>
          <a:blip r:embed="rId29"/>
          <a:stretch>
            <a:fillRect/>
          </a:stretch>
        </p:blipFill>
        <p:spPr>
          <a:xfrm>
            <a:off x="572400" y="5976000"/>
            <a:ext cx="2102029" cy="324000"/>
          </a:xfrm>
          <a:prstGeom prst="rect">
            <a:avLst/>
          </a:prstGeom>
        </p:spPr>
      </p:pic>
      <p:sp>
        <p:nvSpPr>
          <p:cNvPr id="6" name="Slide Number Placeholder 5"/>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‹nr.›</a:t>
            </a:fld>
            <a:endParaRPr lang="da-DK" dirty="0"/>
          </a:p>
        </p:txBody>
      </p:sp>
      <p:sp>
        <p:nvSpPr>
          <p:cNvPr id="16" name="Date Placeholder 3" hidden="1">
            <a:extLst>
              <a:ext uri="{FF2B5EF4-FFF2-40B4-BE49-F238E27FC236}">
                <a16:creationId xmlns:a16="http://schemas.microsoft.com/office/drawing/2014/main" id="{2F29BA83-A4F5-41AE-9C9F-E8CFC0DF4CFB}"/>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a:extLst>
              <a:ext uri="{FF2B5EF4-FFF2-40B4-BE49-F238E27FC236}">
                <a16:creationId xmlns:a16="http://schemas.microsoft.com/office/drawing/2014/main" id="{684ECA6D-5294-41BB-91C1-F71AD6ADE778}"/>
              </a:ext>
            </a:extLst>
          </p:cNvPr>
          <p:cNvSpPr>
            <a:spLocks noGrp="1"/>
          </p:cNvSpPr>
          <p:nvPr>
            <p:ph type="ftr" sz="quarter" idx="3"/>
          </p:nvPr>
        </p:nvSpPr>
        <p:spPr>
          <a:xfrm>
            <a:off x="5689031" y="6403783"/>
            <a:ext cx="5905696" cy="147600"/>
          </a:xfrm>
          <a:prstGeom prst="rect">
            <a:avLst/>
          </a:prstGeom>
        </p:spPr>
        <p:txBody>
          <a:bodyPr vert="horz" lIns="0" tIns="0" rIns="0" bIns="0" rtlCol="0" anchor="b" anchorCtr="0"/>
          <a:lstStyle>
            <a:lvl1pPr algn="r">
              <a:defRPr sz="900">
                <a:solidFill>
                  <a:schemeClr val="accent1"/>
                </a:solidFill>
              </a:defRPr>
            </a:lvl1pPr>
          </a:lstStyle>
          <a:p>
            <a:endParaRPr lang="da-DK"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63" r:id="rId2"/>
    <p:sldLayoutId id="2147483764" r:id="rId3"/>
    <p:sldLayoutId id="2147483730" r:id="rId4"/>
    <p:sldLayoutId id="2147483737" r:id="rId5"/>
    <p:sldLayoutId id="2147483782" r:id="rId6"/>
    <p:sldLayoutId id="2147483732" r:id="rId7"/>
    <p:sldLayoutId id="2147483786" r:id="rId8"/>
    <p:sldLayoutId id="2147483777" r:id="rId9"/>
    <p:sldLayoutId id="2147483778" r:id="rId10"/>
    <p:sldLayoutId id="2147483783" r:id="rId11"/>
    <p:sldLayoutId id="2147483735" r:id="rId12"/>
    <p:sldLayoutId id="2147483757" r:id="rId13"/>
    <p:sldLayoutId id="2147483766" r:id="rId14"/>
    <p:sldLayoutId id="2147483731" r:id="rId15"/>
    <p:sldLayoutId id="2147483770" r:id="rId16"/>
    <p:sldLayoutId id="2147483779" r:id="rId17"/>
    <p:sldLayoutId id="2147483771" r:id="rId18"/>
    <p:sldLayoutId id="2147483784" r:id="rId19"/>
    <p:sldLayoutId id="2147483773" r:id="rId20"/>
    <p:sldLayoutId id="2147483774" r:id="rId21"/>
    <p:sldLayoutId id="2147483775" r:id="rId22"/>
    <p:sldLayoutId id="2147483776" r:id="rId23"/>
    <p:sldLayoutId id="2147483743" r:id="rId24"/>
    <p:sldLayoutId id="2147483744" r:id="rId25"/>
    <p:sldLayoutId id="2147483785" r:id="rId26"/>
    <p:sldLayoutId id="2147483753" r:id="rId27"/>
  </p:sldLayoutIdLst>
  <p:hf hdr="0" ftr="0"/>
  <p:txStyles>
    <p:titleStyle>
      <a:lvl1pPr algn="l" defTabSz="914400" rtl="0" eaLnBrk="1" latinLnBrk="0" hangingPunct="1">
        <a:lnSpc>
          <a:spcPct val="88000"/>
        </a:lnSpc>
        <a:spcBef>
          <a:spcPct val="0"/>
        </a:spcBef>
        <a:buNone/>
        <a:defRPr sz="3200" b="1" kern="1200">
          <a:solidFill>
            <a:schemeClr val="accent1"/>
          </a:solidFill>
          <a:latin typeface="+mj-lt"/>
          <a:ea typeface="+mj-ea"/>
          <a:cs typeface="+mj-cs"/>
        </a:defRPr>
      </a:lvl1pPr>
    </p:titleStyle>
    <p:body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30"/>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30"/>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30"/>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30"/>
        </a:buBlip>
        <a:defRPr sz="1400" b="0"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7319" userDrawn="1">
          <p15:clr>
            <a:srgbClr val="F26B43"/>
          </p15:clr>
        </p15:guide>
        <p15:guide id="3" orient="horz" pos="340" userDrawn="1">
          <p15:clr>
            <a:srgbClr val="F26B43"/>
          </p15:clr>
        </p15:guide>
        <p15:guide id="5" orient="horz" pos="1045" userDrawn="1">
          <p15:clr>
            <a:srgbClr val="F26B43"/>
          </p15:clr>
        </p15:guide>
        <p15:guide id="6" orient="horz" pos="35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9" Type="http://schemas.openxmlformats.org/officeDocument/2006/relationships/diagramData" Target="../diagrams/data8.xml"/><Relationship Id="rId3" Type="http://schemas.openxmlformats.org/officeDocument/2006/relationships/slideLayout" Target="../slideLayouts/slideLayout7.xml"/><Relationship Id="rId21" Type="http://schemas.openxmlformats.org/officeDocument/2006/relationships/diagramQuickStyle" Target="../diagrams/quickStyle4.xml"/><Relationship Id="rId34" Type="http://schemas.openxmlformats.org/officeDocument/2006/relationships/diagramData" Target="../diagrams/data7.xml"/><Relationship Id="rId42" Type="http://schemas.openxmlformats.org/officeDocument/2006/relationships/diagramColors" Target="../diagrams/colors8.xml"/><Relationship Id="rId47" Type="http://schemas.openxmlformats.org/officeDocument/2006/relationships/diagramColors" Target="../diagrams/colors9.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38" Type="http://schemas.microsoft.com/office/2007/relationships/diagramDrawing" Target="../diagrams/drawing7.xml"/><Relationship Id="rId46" Type="http://schemas.openxmlformats.org/officeDocument/2006/relationships/diagramQuickStyle" Target="../diagrams/quickStyle9.xml"/><Relationship Id="rId2" Type="http://schemas.openxmlformats.org/officeDocument/2006/relationships/customXml" Target="../../customXml/item17.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41" Type="http://schemas.openxmlformats.org/officeDocument/2006/relationships/diagramQuickStyle" Target="../diagrams/quickStyle8.xml"/><Relationship Id="rId1" Type="http://schemas.openxmlformats.org/officeDocument/2006/relationships/customXml" Target="../../customXml/item1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diagramColors" Target="../diagrams/colors7.xml"/><Relationship Id="rId40" Type="http://schemas.openxmlformats.org/officeDocument/2006/relationships/diagramLayout" Target="../diagrams/layout8.xml"/><Relationship Id="rId45" Type="http://schemas.openxmlformats.org/officeDocument/2006/relationships/diagramLayout" Target="../diagrams/layout9.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36" Type="http://schemas.openxmlformats.org/officeDocument/2006/relationships/diagramQuickStyle" Target="../diagrams/quickStyle7.xml"/><Relationship Id="rId49" Type="http://schemas.openxmlformats.org/officeDocument/2006/relationships/image" Target="../media/image2.emf"/><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4" Type="http://schemas.openxmlformats.org/officeDocument/2006/relationships/diagramData" Target="../diagrams/data9.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diagramLayout" Target="../diagrams/layout7.xml"/><Relationship Id="rId43" Type="http://schemas.microsoft.com/office/2007/relationships/diagramDrawing" Target="../diagrams/drawing8.xml"/><Relationship Id="rId48" Type="http://schemas.microsoft.com/office/2007/relationships/diagramDrawing" Target="../diagrams/drawing9.xml"/><Relationship Id="rId8"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mailto:hans@hansen.dk"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mailto:hans@hansen.dk"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hans@hansen.d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http://minapplikation.dk/opskrifter"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hyperlink" Target="https://swapi.dev/"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33.sv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33.svg"/></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7B947AB-893C-4BB7-9207-FE10B5D68629}"/>
              </a:ext>
            </a:extLst>
          </p:cNvPr>
          <p:cNvSpPr>
            <a:spLocks noGrp="1"/>
          </p:cNvSpPr>
          <p:nvPr>
            <p:ph type="ctrTitle"/>
          </p:nvPr>
        </p:nvSpPr>
        <p:spPr/>
        <p:txBody>
          <a:bodyPr/>
          <a:lstStyle/>
          <a:p>
            <a:r>
              <a:rPr lang="da-DK" dirty="0"/>
              <a:t>Arkitektur og kommunikation</a:t>
            </a:r>
          </a:p>
        </p:txBody>
      </p:sp>
      <p:sp>
        <p:nvSpPr>
          <p:cNvPr id="9" name="Undertitel 8">
            <a:extLst>
              <a:ext uri="{FF2B5EF4-FFF2-40B4-BE49-F238E27FC236}">
                <a16:creationId xmlns:a16="http://schemas.microsoft.com/office/drawing/2014/main" id="{CF241905-F61E-4B9D-9D45-87503761EF3F}"/>
              </a:ext>
            </a:extLst>
          </p:cNvPr>
          <p:cNvSpPr>
            <a:spLocks noGrp="1"/>
          </p:cNvSpPr>
          <p:nvPr>
            <p:ph type="subTitle" idx="1"/>
          </p:nvPr>
        </p:nvSpPr>
        <p:spPr/>
        <p:txBody>
          <a:bodyPr vert="horz" lIns="0" tIns="0" rIns="0" bIns="0" rtlCol="0" anchor="t">
            <a:noAutofit/>
          </a:bodyPr>
          <a:lstStyle/>
          <a:p>
            <a:r>
              <a:rPr lang="da-DK" dirty="0"/>
              <a:t>Når flere applikationer skal samarbejde til at ligne og opføre sig som én applikation.</a:t>
            </a:r>
          </a:p>
        </p:txBody>
      </p:sp>
      <p:sp>
        <p:nvSpPr>
          <p:cNvPr id="4" name="Pladsholder til dato 3">
            <a:extLst>
              <a:ext uri="{FF2B5EF4-FFF2-40B4-BE49-F238E27FC236}">
                <a16:creationId xmlns:a16="http://schemas.microsoft.com/office/drawing/2014/main" id="{1F9B50EE-ABF7-4844-A9CC-7CE462E2A46B}"/>
              </a:ext>
            </a:extLst>
          </p:cNvPr>
          <p:cNvSpPr>
            <a:spLocks noGrp="1"/>
          </p:cNvSpPr>
          <p:nvPr>
            <p:ph type="dt" sz="half" idx="2"/>
          </p:nvPr>
        </p:nvSpPr>
        <p:spPr/>
        <p:txBody>
          <a:bodyPr/>
          <a:lstStyle/>
          <a:p>
            <a:endParaRPr lang="da-DK" dirty="0"/>
          </a:p>
        </p:txBody>
      </p:sp>
      <p:sp>
        <p:nvSpPr>
          <p:cNvPr id="6" name="Pladsholder til slidenummer 5">
            <a:extLst>
              <a:ext uri="{FF2B5EF4-FFF2-40B4-BE49-F238E27FC236}">
                <a16:creationId xmlns:a16="http://schemas.microsoft.com/office/drawing/2014/main" id="{95419466-D2D9-4298-9396-C30614B08721}"/>
              </a:ext>
            </a:extLst>
          </p:cNvPr>
          <p:cNvSpPr>
            <a:spLocks noGrp="1"/>
          </p:cNvSpPr>
          <p:nvPr>
            <p:ph type="sldNum" sz="quarter" idx="4"/>
          </p:nvPr>
        </p:nvSpPr>
        <p:spPr/>
        <p:txBody>
          <a:bodyPr/>
          <a:lstStyle/>
          <a:p>
            <a:fld id="{24C8C45C-947F-4981-8B3F-4F32E973C901}" type="slidenum">
              <a:rPr lang="da-DK" smtClean="0"/>
              <a:pPr/>
              <a:t>1</a:t>
            </a:fld>
            <a:endParaRPr lang="da-DK" dirty="0"/>
          </a:p>
        </p:txBody>
      </p:sp>
    </p:spTree>
    <p:custDataLst>
      <p:custData r:id="rId1"/>
      <p:custData r:id="rId2"/>
    </p:custDataLst>
    <p:extLst>
      <p:ext uri="{BB962C8B-B14F-4D97-AF65-F5344CB8AC3E}">
        <p14:creationId xmlns:p14="http://schemas.microsoft.com/office/powerpoint/2010/main" val="147391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45A70-BFAD-755C-5023-0D5FAC2C9CC6}"/>
              </a:ext>
            </a:extLst>
          </p:cNvPr>
          <p:cNvSpPr>
            <a:spLocks noGrp="1"/>
          </p:cNvSpPr>
          <p:nvPr>
            <p:ph type="title"/>
          </p:nvPr>
        </p:nvSpPr>
        <p:spPr/>
        <p:txBody>
          <a:bodyPr/>
          <a:lstStyle/>
          <a:p>
            <a:r>
              <a:rPr lang="en-GB" dirty="0"/>
              <a:t>Det store </a:t>
            </a:r>
            <a:r>
              <a:rPr lang="en-GB" dirty="0" err="1"/>
              <a:t>billede</a:t>
            </a:r>
            <a:endParaRPr lang="en-GB" dirty="0"/>
          </a:p>
        </p:txBody>
      </p:sp>
      <p:sp>
        <p:nvSpPr>
          <p:cNvPr id="3" name="Pladsholder til indhold 2">
            <a:extLst>
              <a:ext uri="{FF2B5EF4-FFF2-40B4-BE49-F238E27FC236}">
                <a16:creationId xmlns:a16="http://schemas.microsoft.com/office/drawing/2014/main" id="{A4FB90CC-EFC9-03C6-DDA3-0331A56F3372}"/>
              </a:ext>
            </a:extLst>
          </p:cNvPr>
          <p:cNvSpPr>
            <a:spLocks noGrp="1"/>
          </p:cNvSpPr>
          <p:nvPr>
            <p:ph idx="1"/>
          </p:nvPr>
        </p:nvSpPr>
        <p:spPr/>
        <p:txBody>
          <a:bodyPr/>
          <a:lstStyle/>
          <a:p>
            <a:r>
              <a:rPr lang="en-GB" dirty="0" err="1"/>
              <a:t>Formålet</a:t>
            </a:r>
            <a:r>
              <a:rPr lang="en-GB" dirty="0"/>
              <a:t> er at </a:t>
            </a:r>
            <a:r>
              <a:rPr lang="en-GB" dirty="0" err="1"/>
              <a:t>opbygge</a:t>
            </a:r>
            <a:r>
              <a:rPr lang="en-GB" dirty="0"/>
              <a:t> et “</a:t>
            </a:r>
            <a:r>
              <a:rPr lang="en-GB" dirty="0" err="1"/>
              <a:t>Fælles</a:t>
            </a:r>
            <a:r>
              <a:rPr lang="en-GB" dirty="0"/>
              <a:t> sprog”, </a:t>
            </a:r>
            <a:r>
              <a:rPr lang="en-GB" dirty="0" err="1"/>
              <a:t>således</a:t>
            </a:r>
            <a:r>
              <a:rPr lang="en-GB" dirty="0"/>
              <a:t> vi </a:t>
            </a:r>
            <a:r>
              <a:rPr lang="en-GB" dirty="0" err="1"/>
              <a:t>kender</a:t>
            </a:r>
            <a:r>
              <a:rPr lang="en-GB" dirty="0"/>
              <a:t> bade </a:t>
            </a:r>
            <a:r>
              <a:rPr lang="en-GB" dirty="0" err="1"/>
              <a:t>betydning</a:t>
            </a:r>
            <a:r>
              <a:rPr lang="en-GB" dirty="0"/>
              <a:t> (</a:t>
            </a:r>
            <a:r>
              <a:rPr lang="en-GB" dirty="0" err="1"/>
              <a:t>semantikken</a:t>
            </a:r>
            <a:r>
              <a:rPr lang="en-GB" dirty="0"/>
              <a:t>) og </a:t>
            </a:r>
            <a:r>
              <a:rPr lang="en-GB" dirty="0" err="1"/>
              <a:t>hvordan</a:t>
            </a:r>
            <a:r>
              <a:rPr lang="en-GB" dirty="0"/>
              <a:t> det </a:t>
            </a:r>
            <a:r>
              <a:rPr lang="en-GB" dirty="0" err="1"/>
              <a:t>skrives</a:t>
            </a:r>
            <a:r>
              <a:rPr lang="en-GB" dirty="0"/>
              <a:t> (</a:t>
            </a:r>
            <a:r>
              <a:rPr lang="en-GB" dirty="0" err="1"/>
              <a:t>syntaksen</a:t>
            </a:r>
            <a:r>
              <a:rPr lang="en-GB" dirty="0"/>
              <a:t>)</a:t>
            </a:r>
          </a:p>
          <a:p>
            <a:r>
              <a:rPr lang="en-GB" dirty="0"/>
              <a:t>Det </a:t>
            </a:r>
            <a:r>
              <a:rPr lang="en-GB" dirty="0" err="1"/>
              <a:t>fællessprog</a:t>
            </a:r>
            <a:r>
              <a:rPr lang="en-GB" dirty="0"/>
              <a:t> </a:t>
            </a:r>
            <a:r>
              <a:rPr lang="en-GB" dirty="0" err="1"/>
              <a:t>skal</a:t>
            </a:r>
            <a:r>
              <a:rPr lang="en-GB" dirty="0"/>
              <a:t> </a:t>
            </a:r>
            <a:r>
              <a:rPr lang="en-GB" dirty="0" err="1"/>
              <a:t>være</a:t>
            </a:r>
            <a:r>
              <a:rPr lang="en-GB" dirty="0"/>
              <a:t> </a:t>
            </a:r>
            <a:r>
              <a:rPr lang="en-GB" dirty="0" err="1"/>
              <a:t>entydigt</a:t>
            </a:r>
            <a:r>
              <a:rPr lang="en-GB" dirty="0"/>
              <a:t> og have </a:t>
            </a:r>
            <a:r>
              <a:rPr lang="en-GB" dirty="0" err="1"/>
              <a:t>elementer</a:t>
            </a:r>
            <a:r>
              <a:rPr lang="en-GB" dirty="0"/>
              <a:t> </a:t>
            </a:r>
            <a:r>
              <a:rPr lang="en-GB" dirty="0" err="1"/>
              <a:t>fra</a:t>
            </a:r>
            <a:r>
              <a:rPr lang="en-GB" dirty="0"/>
              <a:t> </a:t>
            </a:r>
            <a:r>
              <a:rPr lang="en-GB" dirty="0" err="1"/>
              <a:t>begge</a:t>
            </a:r>
            <a:r>
              <a:rPr lang="en-GB" dirty="0"/>
              <a:t> sider</a:t>
            </a:r>
          </a:p>
          <a:p>
            <a:pPr lvl="1"/>
            <a:r>
              <a:rPr lang="en-GB" dirty="0" err="1"/>
              <a:t>Ikke</a:t>
            </a:r>
            <a:r>
              <a:rPr lang="en-GB" dirty="0"/>
              <a:t> ren IT </a:t>
            </a:r>
            <a:r>
              <a:rPr lang="en-GB" dirty="0" err="1"/>
              <a:t>begreber</a:t>
            </a:r>
            <a:r>
              <a:rPr lang="en-GB" dirty="0"/>
              <a:t> og </a:t>
            </a:r>
            <a:r>
              <a:rPr lang="en-GB" dirty="0" err="1"/>
              <a:t>ikke</a:t>
            </a:r>
            <a:r>
              <a:rPr lang="en-GB" dirty="0"/>
              <a:t> </a:t>
            </a:r>
            <a:r>
              <a:rPr lang="en-GB" dirty="0" err="1"/>
              <a:t>rene</a:t>
            </a:r>
            <a:r>
              <a:rPr lang="en-GB" dirty="0"/>
              <a:t> </a:t>
            </a:r>
            <a:r>
              <a:rPr lang="en-GB" dirty="0" err="1"/>
              <a:t>sundhedsbegreber</a:t>
            </a:r>
            <a:r>
              <a:rPr lang="en-GB" dirty="0"/>
              <a:t> (</a:t>
            </a:r>
            <a:r>
              <a:rPr lang="en-GB" dirty="0" err="1"/>
              <a:t>Arabisk</a:t>
            </a:r>
            <a:r>
              <a:rPr lang="en-GB" dirty="0"/>
              <a:t>/</a:t>
            </a:r>
            <a:r>
              <a:rPr lang="en-GB" dirty="0" err="1"/>
              <a:t>Fransk</a:t>
            </a:r>
            <a:r>
              <a:rPr lang="en-GB" dirty="0"/>
              <a:t>)</a:t>
            </a:r>
          </a:p>
          <a:p>
            <a:r>
              <a:rPr lang="en-GB" dirty="0" err="1"/>
              <a:t>Menneskerne</a:t>
            </a:r>
            <a:r>
              <a:rPr lang="en-GB" dirty="0"/>
              <a:t> </a:t>
            </a:r>
            <a:r>
              <a:rPr lang="en-GB" dirty="0" err="1"/>
              <a:t>i</a:t>
            </a:r>
            <a:r>
              <a:rPr lang="en-GB" dirty="0"/>
              <a:t> </a:t>
            </a:r>
            <a:r>
              <a:rPr lang="en-GB" dirty="0" err="1"/>
              <a:t>dette</a:t>
            </a:r>
            <a:r>
              <a:rPr lang="en-GB" dirty="0"/>
              <a:t> </a:t>
            </a:r>
            <a:r>
              <a:rPr lang="en-GB" dirty="0" err="1"/>
              <a:t>skal</a:t>
            </a:r>
            <a:r>
              <a:rPr lang="en-GB" dirty="0"/>
              <a:t> </a:t>
            </a:r>
            <a:r>
              <a:rPr lang="en-GB" dirty="0" err="1"/>
              <a:t>bruge</a:t>
            </a:r>
            <a:r>
              <a:rPr lang="en-GB" dirty="0"/>
              <a:t> </a:t>
            </a:r>
            <a:r>
              <a:rPr lang="en-GB" dirty="0" err="1"/>
              <a:t>dette</a:t>
            </a:r>
            <a:r>
              <a:rPr lang="en-GB" dirty="0"/>
              <a:t> </a:t>
            </a:r>
            <a:r>
              <a:rPr lang="en-GB" dirty="0" err="1"/>
              <a:t>fælles</a:t>
            </a:r>
            <a:r>
              <a:rPr lang="en-GB" dirty="0"/>
              <a:t> sprog</a:t>
            </a:r>
          </a:p>
          <a:p>
            <a:r>
              <a:rPr lang="en-GB" dirty="0"/>
              <a:t>IT </a:t>
            </a:r>
            <a:r>
              <a:rPr lang="en-GB" dirty="0" err="1"/>
              <a:t>Systemerne</a:t>
            </a:r>
            <a:r>
              <a:rPr lang="en-GB" dirty="0"/>
              <a:t> </a:t>
            </a:r>
            <a:r>
              <a:rPr lang="en-GB" dirty="0" err="1"/>
              <a:t>bruger</a:t>
            </a:r>
            <a:r>
              <a:rPr lang="en-GB" dirty="0"/>
              <a:t> same </a:t>
            </a:r>
            <a:r>
              <a:rPr lang="en-GB" dirty="0" err="1"/>
              <a:t>principper</a:t>
            </a:r>
            <a:r>
              <a:rPr lang="en-GB" dirty="0"/>
              <a:t> </a:t>
            </a:r>
            <a:r>
              <a:rPr lang="en-GB" dirty="0" err="1"/>
              <a:t>omkring</a:t>
            </a:r>
            <a:r>
              <a:rPr lang="en-GB" dirty="0"/>
              <a:t> </a:t>
            </a:r>
            <a:r>
              <a:rPr lang="en-GB" dirty="0" err="1"/>
              <a:t>kommunikation</a:t>
            </a:r>
            <a:r>
              <a:rPr lang="en-GB" dirty="0"/>
              <a:t> – her </a:t>
            </a:r>
            <a:r>
              <a:rPr lang="en-GB" dirty="0" err="1"/>
              <a:t>har</a:t>
            </a:r>
            <a:r>
              <a:rPr lang="en-GB" dirty="0"/>
              <a:t> vi bare </a:t>
            </a:r>
            <a:r>
              <a:rPr lang="en-GB" dirty="0" err="1"/>
              <a:t>en</a:t>
            </a:r>
            <a:r>
              <a:rPr lang="en-GB" dirty="0"/>
              <a:t> masse </a:t>
            </a:r>
            <a:r>
              <a:rPr lang="en-GB" dirty="0" err="1"/>
              <a:t>tekniske</a:t>
            </a:r>
            <a:r>
              <a:rPr lang="en-GB" dirty="0"/>
              <a:t> </a:t>
            </a:r>
            <a:r>
              <a:rPr lang="en-GB" dirty="0" err="1"/>
              <a:t>begreber</a:t>
            </a:r>
            <a:r>
              <a:rPr lang="en-GB" dirty="0"/>
              <a:t> (</a:t>
            </a:r>
            <a:r>
              <a:rPr lang="en-GB" dirty="0" err="1"/>
              <a:t>som</a:t>
            </a:r>
            <a:r>
              <a:rPr lang="en-GB" dirty="0"/>
              <a:t> vi </a:t>
            </a:r>
            <a:r>
              <a:rPr lang="en-GB" dirty="0" err="1"/>
              <a:t>afdækker</a:t>
            </a:r>
            <a:r>
              <a:rPr lang="en-GB" dirty="0"/>
              <a:t> I </a:t>
            </a:r>
            <a:r>
              <a:rPr lang="en-GB" dirty="0" err="1"/>
              <a:t>dette</a:t>
            </a:r>
            <a:r>
              <a:rPr lang="en-GB" dirty="0"/>
              <a:t> </a:t>
            </a:r>
            <a:r>
              <a:rPr lang="en-GB" dirty="0" err="1"/>
              <a:t>forløb</a:t>
            </a:r>
            <a:r>
              <a:rPr lang="en-GB" dirty="0"/>
              <a:t>)</a:t>
            </a:r>
          </a:p>
          <a:p>
            <a:pPr lvl="1"/>
            <a:r>
              <a:rPr lang="en-GB" dirty="0"/>
              <a:t>IT </a:t>
            </a:r>
            <a:r>
              <a:rPr lang="en-GB" dirty="0" err="1"/>
              <a:t>har</a:t>
            </a:r>
            <a:r>
              <a:rPr lang="en-GB" dirty="0"/>
              <a:t> </a:t>
            </a:r>
            <a:r>
              <a:rPr lang="en-GB" dirty="0" err="1"/>
              <a:t>klare</a:t>
            </a:r>
            <a:r>
              <a:rPr lang="en-GB" dirty="0"/>
              <a:t> </a:t>
            </a:r>
            <a:r>
              <a:rPr lang="en-GB" dirty="0" err="1"/>
              <a:t>regler</a:t>
            </a:r>
            <a:r>
              <a:rPr lang="en-GB" dirty="0"/>
              <a:t> for </a:t>
            </a:r>
            <a:r>
              <a:rPr lang="en-GB" dirty="0" err="1"/>
              <a:t>kommunikationen</a:t>
            </a:r>
            <a:r>
              <a:rPr lang="en-GB" dirty="0"/>
              <a:t> (</a:t>
            </a:r>
            <a:r>
              <a:rPr lang="en-GB" dirty="0" err="1"/>
              <a:t>indenfor</a:t>
            </a:r>
            <a:r>
              <a:rPr lang="en-GB" dirty="0"/>
              <a:t> IT </a:t>
            </a:r>
            <a:r>
              <a:rPr lang="en-GB" dirty="0" err="1"/>
              <a:t>kalder</a:t>
            </a:r>
            <a:r>
              <a:rPr lang="en-GB" dirty="0"/>
              <a:t> vi det </a:t>
            </a:r>
            <a:r>
              <a:rPr lang="en-GB" dirty="0" err="1"/>
              <a:t>protokoller</a:t>
            </a:r>
            <a:r>
              <a:rPr lang="en-GB" dirty="0"/>
              <a:t> og </a:t>
            </a:r>
            <a:r>
              <a:rPr lang="en-GB" dirty="0" err="1"/>
              <a:t>standarder</a:t>
            </a:r>
            <a:r>
              <a:rPr lang="en-GB" dirty="0"/>
              <a:t>)</a:t>
            </a:r>
          </a:p>
          <a:p>
            <a:pPr lvl="2"/>
            <a:r>
              <a:rPr lang="en-GB" dirty="0" err="1"/>
              <a:t>Protokol</a:t>
            </a:r>
            <a:r>
              <a:rPr lang="en-GB" dirty="0"/>
              <a:t> = </a:t>
            </a:r>
            <a:r>
              <a:rPr lang="en-GB" dirty="0" err="1"/>
              <a:t>Hvordan</a:t>
            </a:r>
            <a:r>
              <a:rPr lang="en-GB" dirty="0"/>
              <a:t> taler vi (</a:t>
            </a:r>
            <a:r>
              <a:rPr lang="en-GB" dirty="0" err="1"/>
              <a:t>håndtryk</a:t>
            </a:r>
            <a:r>
              <a:rPr lang="en-GB" dirty="0"/>
              <a:t>, </a:t>
            </a:r>
            <a:r>
              <a:rPr lang="en-GB" dirty="0" err="1"/>
              <a:t>høflighed</a:t>
            </a:r>
            <a:r>
              <a:rPr lang="en-GB" dirty="0"/>
              <a:t>, </a:t>
            </a:r>
            <a:r>
              <a:rPr lang="en-GB" dirty="0" err="1"/>
              <a:t>ikke</a:t>
            </a:r>
            <a:r>
              <a:rPr lang="en-GB" dirty="0"/>
              <a:t> </a:t>
            </a:r>
            <a:r>
              <a:rPr lang="en-GB" dirty="0" err="1"/>
              <a:t>afbryde</a:t>
            </a:r>
            <a:r>
              <a:rPr lang="en-GB" dirty="0"/>
              <a:t>, give information)</a:t>
            </a:r>
          </a:p>
          <a:p>
            <a:pPr lvl="2"/>
            <a:r>
              <a:rPr lang="en-GB" dirty="0" err="1"/>
              <a:t>Standarder</a:t>
            </a:r>
            <a:r>
              <a:rPr lang="en-GB" dirty="0"/>
              <a:t> = </a:t>
            </a:r>
            <a:r>
              <a:rPr lang="en-GB" dirty="0" err="1"/>
              <a:t>Hvad</a:t>
            </a:r>
            <a:r>
              <a:rPr lang="en-GB" dirty="0"/>
              <a:t> er </a:t>
            </a:r>
            <a:r>
              <a:rPr lang="en-GB" dirty="0" err="1"/>
              <a:t>reglerne</a:t>
            </a:r>
            <a:r>
              <a:rPr lang="en-GB" dirty="0"/>
              <a:t> for det vi </a:t>
            </a:r>
            <a:r>
              <a:rPr lang="en-GB" dirty="0" err="1"/>
              <a:t>leverer</a:t>
            </a:r>
            <a:r>
              <a:rPr lang="en-GB" dirty="0"/>
              <a:t> (</a:t>
            </a:r>
            <a:r>
              <a:rPr lang="en-GB" dirty="0" err="1"/>
              <a:t>fx</a:t>
            </a:r>
            <a:r>
              <a:rPr lang="en-GB" dirty="0"/>
              <a:t>. </a:t>
            </a:r>
            <a:r>
              <a:rPr lang="en-GB" dirty="0" err="1"/>
              <a:t>Altid</a:t>
            </a:r>
            <a:r>
              <a:rPr lang="en-GB" dirty="0"/>
              <a:t> et </a:t>
            </a:r>
            <a:r>
              <a:rPr lang="en-GB" dirty="0" err="1"/>
              <a:t>sagsnummer</a:t>
            </a:r>
            <a:r>
              <a:rPr lang="en-GB" dirty="0"/>
              <a:t> </a:t>
            </a:r>
            <a:r>
              <a:rPr lang="en-GB" dirty="0" err="1"/>
              <a:t>på</a:t>
            </a:r>
            <a:r>
              <a:rPr lang="en-GB" dirty="0"/>
              <a:t> 8 </a:t>
            </a:r>
            <a:r>
              <a:rPr lang="en-GB" dirty="0" err="1"/>
              <a:t>tal</a:t>
            </a:r>
            <a:r>
              <a:rPr lang="en-GB" dirty="0"/>
              <a:t>, </a:t>
            </a:r>
            <a:r>
              <a:rPr lang="en-GB" dirty="0" err="1"/>
              <a:t>en</a:t>
            </a:r>
            <a:r>
              <a:rPr lang="en-GB" dirty="0"/>
              <a:t> reference I et </a:t>
            </a:r>
            <a:r>
              <a:rPr lang="en-GB" dirty="0" err="1"/>
              <a:t>brev</a:t>
            </a:r>
            <a:r>
              <a:rPr lang="en-GB" dirty="0"/>
              <a:t>, et </a:t>
            </a:r>
            <a:r>
              <a:rPr lang="en-GB" dirty="0" err="1"/>
              <a:t>cpr</a:t>
            </a:r>
            <a:r>
              <a:rPr lang="en-GB" dirty="0"/>
              <a:t> </a:t>
            </a:r>
            <a:r>
              <a:rPr lang="en-GB" dirty="0" err="1"/>
              <a:t>nummer</a:t>
            </a:r>
            <a:r>
              <a:rPr lang="en-GB" dirty="0"/>
              <a:t> </a:t>
            </a:r>
            <a:r>
              <a:rPr lang="en-GB" dirty="0" err="1"/>
              <a:t>osv</a:t>
            </a:r>
            <a:r>
              <a:rPr lang="en-GB" dirty="0"/>
              <a:t>.)</a:t>
            </a:r>
          </a:p>
        </p:txBody>
      </p:sp>
      <p:sp>
        <p:nvSpPr>
          <p:cNvPr id="4" name="Pladsholder til slidenummer 3">
            <a:extLst>
              <a:ext uri="{FF2B5EF4-FFF2-40B4-BE49-F238E27FC236}">
                <a16:creationId xmlns:a16="http://schemas.microsoft.com/office/drawing/2014/main" id="{85300157-56E5-C5FA-9D46-C7D5A7CF9725}"/>
              </a:ext>
            </a:extLst>
          </p:cNvPr>
          <p:cNvSpPr>
            <a:spLocks noGrp="1"/>
          </p:cNvSpPr>
          <p:nvPr>
            <p:ph type="sldNum" sz="quarter" idx="12"/>
          </p:nvPr>
        </p:nvSpPr>
        <p:spPr/>
        <p:txBody>
          <a:bodyPr/>
          <a:lstStyle/>
          <a:p>
            <a:fld id="{24C8C45C-947F-4981-8B3F-4F32E973C901}" type="slidenum">
              <a:rPr lang="da-DK" smtClean="0"/>
              <a:pPr/>
              <a:t>10</a:t>
            </a:fld>
            <a:endParaRPr lang="da-DK" dirty="0"/>
          </a:p>
        </p:txBody>
      </p:sp>
      <p:sp>
        <p:nvSpPr>
          <p:cNvPr id="5" name="Pladsholder til dato 4">
            <a:extLst>
              <a:ext uri="{FF2B5EF4-FFF2-40B4-BE49-F238E27FC236}">
                <a16:creationId xmlns:a16="http://schemas.microsoft.com/office/drawing/2014/main" id="{37BCF940-E6AF-3AF5-C2CD-88D5EE753EF5}"/>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747802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100</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dirty="0" err="1"/>
              <a:t>spørgsmål</a:t>
            </a:r>
            <a:r>
              <a:rPr lang="en-GB" sz="2400" dirty="0"/>
              <a:t> </a:t>
            </a:r>
            <a:r>
              <a:rPr lang="en-GB" sz="2400" dirty="0" err="1"/>
              <a:t>til</a:t>
            </a:r>
            <a:r>
              <a:rPr lang="en-GB" sz="2400" dirty="0"/>
              <a:t> messaging ?</a:t>
            </a:r>
          </a:p>
        </p:txBody>
      </p:sp>
    </p:spTree>
    <p:extLst>
      <p:ext uri="{BB962C8B-B14F-4D97-AF65-F5344CB8AC3E}">
        <p14:creationId xmlns:p14="http://schemas.microsoft.com/office/powerpoint/2010/main" val="4041091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101</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1050157" y="1491448"/>
            <a:ext cx="6611637" cy="4169051"/>
          </a:xfrm>
        </p:spPr>
        <p:txBody>
          <a:bodyPr/>
          <a:lstStyle/>
          <a:p>
            <a:pPr algn="ctr"/>
            <a:r>
              <a:rPr lang="en-GB" sz="2400" dirty="0"/>
              <a:t>Er der </a:t>
            </a:r>
            <a:r>
              <a:rPr lang="en-GB" sz="2400" dirty="0" err="1"/>
              <a:t>nogle</a:t>
            </a:r>
            <a:r>
              <a:rPr lang="en-GB" sz="2400" dirty="0"/>
              <a:t> </a:t>
            </a:r>
            <a:r>
              <a:rPr lang="en-GB" sz="2400" dirty="0" err="1"/>
              <a:t>ord</a:t>
            </a:r>
            <a:r>
              <a:rPr lang="en-GB" sz="2400" dirty="0"/>
              <a:t> / </a:t>
            </a:r>
            <a:r>
              <a:rPr lang="en-GB" sz="2400" dirty="0" err="1"/>
              <a:t>begreber</a:t>
            </a:r>
            <a:r>
              <a:rPr lang="en-GB" sz="2400" dirty="0"/>
              <a:t> vi </a:t>
            </a:r>
            <a:r>
              <a:rPr lang="en-GB" sz="2400" dirty="0" err="1"/>
              <a:t>har</a:t>
            </a:r>
            <a:r>
              <a:rPr lang="en-GB" sz="2400" dirty="0"/>
              <a:t> </a:t>
            </a:r>
            <a:r>
              <a:rPr lang="en-GB" sz="2400" dirty="0" err="1"/>
              <a:t>glemt</a:t>
            </a:r>
            <a:r>
              <a:rPr lang="en-GB" sz="2400" dirty="0"/>
              <a:t>?</a:t>
            </a:r>
            <a:br>
              <a:rPr lang="en-GB" sz="2400" dirty="0"/>
            </a:br>
            <a:br>
              <a:rPr lang="en-GB" sz="2400" dirty="0"/>
            </a:br>
            <a:r>
              <a:rPr lang="en-GB" sz="2400" dirty="0" err="1"/>
              <a:t>Nogle</a:t>
            </a:r>
            <a:r>
              <a:rPr lang="en-GB" sz="2400" dirty="0"/>
              <a:t> </a:t>
            </a:r>
            <a:r>
              <a:rPr lang="en-GB" sz="2400" dirty="0" err="1"/>
              <a:t>tekniske</a:t>
            </a:r>
            <a:r>
              <a:rPr lang="en-GB" sz="2400" dirty="0"/>
              <a:t> </a:t>
            </a:r>
            <a:r>
              <a:rPr lang="en-GB" sz="2400" dirty="0" err="1"/>
              <a:t>begreber</a:t>
            </a:r>
            <a:r>
              <a:rPr lang="en-GB" sz="2400" dirty="0"/>
              <a:t> </a:t>
            </a:r>
            <a:r>
              <a:rPr lang="en-GB" sz="2400" dirty="0" err="1"/>
              <a:t>i</a:t>
            </a:r>
            <a:r>
              <a:rPr lang="en-GB" sz="2400" dirty="0"/>
              <a:t> </a:t>
            </a:r>
            <a:r>
              <a:rPr lang="en-GB" sz="2400" dirty="0" err="1"/>
              <a:t>har</a:t>
            </a:r>
            <a:r>
              <a:rPr lang="en-GB" sz="2400" dirty="0"/>
              <a:t> </a:t>
            </a:r>
            <a:r>
              <a:rPr lang="en-GB" sz="2400" dirty="0" err="1"/>
              <a:t>hørt</a:t>
            </a:r>
            <a:r>
              <a:rPr lang="en-GB" sz="2400" dirty="0"/>
              <a:t>, men er </a:t>
            </a:r>
            <a:r>
              <a:rPr lang="en-GB" sz="2400" dirty="0" err="1"/>
              <a:t>i</a:t>
            </a:r>
            <a:r>
              <a:rPr lang="en-GB" sz="2400" dirty="0"/>
              <a:t> </a:t>
            </a:r>
            <a:r>
              <a:rPr lang="en-GB" sz="2400" dirty="0" err="1"/>
              <a:t>tvivl</a:t>
            </a:r>
            <a:r>
              <a:rPr lang="en-GB" sz="2400" dirty="0"/>
              <a:t> om?</a:t>
            </a:r>
            <a:br>
              <a:rPr lang="en-GB" sz="2400" dirty="0"/>
            </a:br>
            <a:br>
              <a:rPr lang="en-GB" sz="2400" dirty="0"/>
            </a:br>
            <a:br>
              <a:rPr lang="en-GB" sz="2400" dirty="0"/>
            </a:br>
            <a:br>
              <a:rPr lang="en-GB" sz="2400" dirty="0"/>
            </a:br>
            <a:r>
              <a:rPr lang="en-GB" sz="2400" dirty="0" err="1"/>
              <a:t>Virtualisering</a:t>
            </a:r>
            <a:r>
              <a:rPr lang="en-GB" sz="2400" dirty="0"/>
              <a:t>, Docker, Kubernetes, Microservice, Monolith, Web Service, Scrum, </a:t>
            </a:r>
            <a:r>
              <a:rPr lang="en-GB" sz="2400" dirty="0" err="1"/>
              <a:t>KanBan</a:t>
            </a:r>
            <a:r>
              <a:rPr lang="en-GB" sz="2400" dirty="0"/>
              <a:t>, NoSQL, </a:t>
            </a:r>
            <a:r>
              <a:rPr lang="en-GB" sz="2400" dirty="0" err="1"/>
              <a:t>Relationel</a:t>
            </a:r>
            <a:r>
              <a:rPr lang="en-GB" sz="2400" dirty="0"/>
              <a:t> database, Cloud, Azure, Cloud Native, </a:t>
            </a:r>
            <a:r>
              <a:rPr lang="en-GB" sz="2400" dirty="0" err="1"/>
              <a:t>Virtuel</a:t>
            </a:r>
            <a:r>
              <a:rPr lang="en-GB" sz="2400" dirty="0"/>
              <a:t> </a:t>
            </a:r>
            <a:r>
              <a:rPr lang="en-GB" sz="2400"/>
              <a:t>Maskine</a:t>
            </a:r>
            <a:br>
              <a:rPr lang="en-GB" sz="2400" dirty="0"/>
            </a:br>
            <a:endParaRPr lang="en-GB" sz="2400" dirty="0"/>
          </a:p>
        </p:txBody>
      </p:sp>
    </p:spTree>
    <p:extLst>
      <p:ext uri="{BB962C8B-B14F-4D97-AF65-F5344CB8AC3E}">
        <p14:creationId xmlns:p14="http://schemas.microsoft.com/office/powerpoint/2010/main" val="40786866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102</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err="1"/>
              <a:t>Ordbog</a:t>
            </a:r>
            <a:endParaRPr lang="en-GB" dirty="0"/>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492541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557779436"/>
              </p:ext>
            </p:extLst>
          </p:nvPr>
        </p:nvGraphicFramePr>
        <p:xfrm>
          <a:off x="573088" y="1658938"/>
          <a:ext cx="11047412" cy="485140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370840">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370840">
                <a:tc>
                  <a:txBody>
                    <a:bodyPr/>
                    <a:lstStyle/>
                    <a:p>
                      <a:r>
                        <a:rPr lang="en-GB" dirty="0" err="1"/>
                        <a:t>Domæne</a:t>
                      </a:r>
                      <a:endParaRPr lang="en-GB" dirty="0"/>
                    </a:p>
                  </a:txBody>
                  <a:tcPr/>
                </a:tc>
                <a:tc>
                  <a:txBody>
                    <a:bodyPr/>
                    <a:lstStyle/>
                    <a:p>
                      <a:r>
                        <a:rPr lang="en-GB" dirty="0"/>
                        <a:t>Et </a:t>
                      </a:r>
                      <a:r>
                        <a:rPr lang="en-GB" dirty="0" err="1"/>
                        <a:t>bestemt</a:t>
                      </a:r>
                      <a:r>
                        <a:rPr lang="en-GB" dirty="0"/>
                        <a:t> </a:t>
                      </a:r>
                      <a:r>
                        <a:rPr lang="en-GB" dirty="0" err="1"/>
                        <a:t>område</a:t>
                      </a:r>
                      <a:r>
                        <a:rPr lang="en-GB" dirty="0"/>
                        <a:t> </a:t>
                      </a:r>
                      <a:r>
                        <a:rPr lang="en-GB" dirty="0" err="1"/>
                        <a:t>af</a:t>
                      </a:r>
                      <a:r>
                        <a:rPr lang="en-GB" dirty="0"/>
                        <a:t> </a:t>
                      </a:r>
                      <a:r>
                        <a:rPr lang="en-GB" dirty="0" err="1"/>
                        <a:t>virkeligheden</a:t>
                      </a:r>
                      <a:r>
                        <a:rPr lang="en-GB" dirty="0"/>
                        <a:t>. Man </a:t>
                      </a:r>
                      <a:r>
                        <a:rPr lang="en-GB" dirty="0" err="1"/>
                        <a:t>observerer</a:t>
                      </a:r>
                      <a:r>
                        <a:rPr lang="en-GB" dirty="0"/>
                        <a:t> </a:t>
                      </a:r>
                      <a:r>
                        <a:rPr lang="en-GB" dirty="0" err="1"/>
                        <a:t>virkeligheden</a:t>
                      </a:r>
                      <a:r>
                        <a:rPr lang="en-GB" dirty="0"/>
                        <a:t> </a:t>
                      </a:r>
                      <a:r>
                        <a:rPr lang="en-GB" dirty="0" err="1"/>
                        <a:t>og</a:t>
                      </a:r>
                      <a:r>
                        <a:rPr lang="en-GB" dirty="0"/>
                        <a:t> </a:t>
                      </a:r>
                      <a:r>
                        <a:rPr lang="en-GB" dirty="0" err="1"/>
                        <a:t>beskriver</a:t>
                      </a:r>
                      <a:r>
                        <a:rPr lang="en-GB" dirty="0"/>
                        <a:t> det </a:t>
                      </a:r>
                      <a:r>
                        <a:rPr lang="en-GB" dirty="0" err="1"/>
                        <a:t>som</a:t>
                      </a:r>
                      <a:r>
                        <a:rPr lang="en-GB" dirty="0"/>
                        <a:t> et </a:t>
                      </a:r>
                      <a:r>
                        <a:rPr lang="en-GB" dirty="0" err="1"/>
                        <a:t>domæneområde</a:t>
                      </a:r>
                      <a:r>
                        <a:rPr lang="en-GB" dirty="0"/>
                        <a:t>. “</a:t>
                      </a:r>
                      <a:r>
                        <a:rPr lang="en-GB" dirty="0" err="1"/>
                        <a:t>Revisionsdomænet</a:t>
                      </a:r>
                      <a:r>
                        <a:rPr lang="en-GB" dirty="0"/>
                        <a:t>”, “</a:t>
                      </a:r>
                      <a:r>
                        <a:rPr lang="en-GB" dirty="0" err="1"/>
                        <a:t>tømrerdomænet</a:t>
                      </a:r>
                      <a:r>
                        <a:rPr lang="en-GB" dirty="0"/>
                        <a:t>”, “</a:t>
                      </a:r>
                      <a:r>
                        <a:rPr lang="en-GB" dirty="0" err="1"/>
                        <a:t>Sundhedsdomænet</a:t>
                      </a:r>
                      <a:r>
                        <a:rPr lang="en-GB" dirty="0"/>
                        <a:t>”. Er et </a:t>
                      </a:r>
                      <a:r>
                        <a:rPr lang="en-GB" dirty="0" err="1"/>
                        <a:t>domæne</a:t>
                      </a:r>
                      <a:r>
                        <a:rPr lang="en-GB" dirty="0"/>
                        <a:t> </a:t>
                      </a:r>
                      <a:r>
                        <a:rPr lang="en-GB" dirty="0" err="1"/>
                        <a:t>komplekst</a:t>
                      </a:r>
                      <a:r>
                        <a:rPr lang="en-GB" dirty="0"/>
                        <a:t> </a:t>
                      </a:r>
                      <a:r>
                        <a:rPr lang="en-GB" dirty="0" err="1"/>
                        <a:t>kan</a:t>
                      </a:r>
                      <a:r>
                        <a:rPr lang="en-GB" dirty="0"/>
                        <a:t> man med </a:t>
                      </a:r>
                      <a:r>
                        <a:rPr lang="en-GB" dirty="0" err="1"/>
                        <a:t>fordel</a:t>
                      </a:r>
                      <a:r>
                        <a:rPr lang="en-GB" dirty="0"/>
                        <a:t> dele det op </a:t>
                      </a:r>
                      <a:r>
                        <a:rPr lang="en-GB" dirty="0" err="1"/>
                        <a:t>i</a:t>
                      </a:r>
                      <a:r>
                        <a:rPr lang="en-GB" dirty="0"/>
                        <a:t> </a:t>
                      </a:r>
                      <a:r>
                        <a:rPr lang="en-GB" dirty="0" err="1"/>
                        <a:t>mindre</a:t>
                      </a:r>
                      <a:r>
                        <a:rPr lang="en-GB" dirty="0"/>
                        <a:t> dele.</a:t>
                      </a:r>
                    </a:p>
                  </a:txBody>
                  <a:tcPr/>
                </a:tc>
                <a:extLst>
                  <a:ext uri="{0D108BD9-81ED-4DB2-BD59-A6C34878D82A}">
                    <a16:rowId xmlns:a16="http://schemas.microsoft.com/office/drawing/2014/main" val="3931356724"/>
                  </a:ext>
                </a:extLst>
              </a:tr>
              <a:tr h="370840">
                <a:tc>
                  <a:txBody>
                    <a:bodyPr/>
                    <a:lstStyle/>
                    <a:p>
                      <a:r>
                        <a:rPr lang="en-GB" dirty="0" err="1"/>
                        <a:t>Domæneobjekt</a:t>
                      </a:r>
                      <a:endParaRPr lang="en-GB" dirty="0"/>
                    </a:p>
                  </a:txBody>
                  <a:tcPr/>
                </a:tc>
                <a:tc>
                  <a:txBody>
                    <a:bodyPr/>
                    <a:lstStyle/>
                    <a:p>
                      <a:r>
                        <a:rPr lang="en-GB" dirty="0"/>
                        <a:t>Et </a:t>
                      </a:r>
                      <a:r>
                        <a:rPr lang="en-GB" dirty="0" err="1"/>
                        <a:t>bestemt</a:t>
                      </a:r>
                      <a:r>
                        <a:rPr lang="en-GB" dirty="0"/>
                        <a:t> element </a:t>
                      </a:r>
                      <a:r>
                        <a:rPr lang="en-GB" dirty="0" err="1"/>
                        <a:t>fra</a:t>
                      </a:r>
                      <a:r>
                        <a:rPr lang="en-GB" dirty="0"/>
                        <a:t> </a:t>
                      </a:r>
                      <a:r>
                        <a:rPr lang="en-GB" dirty="0" err="1"/>
                        <a:t>domænet</a:t>
                      </a:r>
                      <a:r>
                        <a:rPr lang="en-GB" dirty="0"/>
                        <a:t>. Det </a:t>
                      </a:r>
                      <a:r>
                        <a:rPr lang="en-GB" dirty="0" err="1"/>
                        <a:t>kan</a:t>
                      </a:r>
                      <a:r>
                        <a:rPr lang="en-GB" dirty="0"/>
                        <a:t> </a:t>
                      </a:r>
                      <a:r>
                        <a:rPr lang="en-GB" dirty="0" err="1"/>
                        <a:t>fx</a:t>
                      </a:r>
                      <a:r>
                        <a:rPr lang="en-GB" dirty="0"/>
                        <a:t>. </a:t>
                      </a:r>
                      <a:r>
                        <a:rPr lang="en-GB" dirty="0" err="1"/>
                        <a:t>være</a:t>
                      </a:r>
                      <a:r>
                        <a:rPr lang="en-GB" dirty="0"/>
                        <a:t> </a:t>
                      </a:r>
                      <a:r>
                        <a:rPr lang="en-GB" dirty="0" err="1"/>
                        <a:t>en</a:t>
                      </a:r>
                      <a:r>
                        <a:rPr lang="en-GB" dirty="0"/>
                        <a:t> </a:t>
                      </a:r>
                      <a:r>
                        <a:rPr lang="en-GB" dirty="0" err="1"/>
                        <a:t>kunde</a:t>
                      </a:r>
                      <a:r>
                        <a:rPr lang="en-GB" dirty="0"/>
                        <a:t>, </a:t>
                      </a:r>
                      <a:r>
                        <a:rPr lang="en-GB" dirty="0" err="1"/>
                        <a:t>borger</a:t>
                      </a:r>
                      <a:r>
                        <a:rPr lang="en-GB" dirty="0"/>
                        <a:t>, </a:t>
                      </a:r>
                      <a:r>
                        <a:rPr lang="en-GB" dirty="0" err="1"/>
                        <a:t>virksomhed</a:t>
                      </a:r>
                      <a:r>
                        <a:rPr lang="en-GB" dirty="0"/>
                        <a:t> – </a:t>
                      </a:r>
                      <a:r>
                        <a:rPr lang="en-GB" dirty="0" err="1"/>
                        <a:t>dette</a:t>
                      </a:r>
                      <a:r>
                        <a:rPr lang="en-GB" dirty="0"/>
                        <a:t> </a:t>
                      </a:r>
                      <a:r>
                        <a:rPr lang="en-GB" dirty="0" err="1"/>
                        <a:t>vil</a:t>
                      </a:r>
                      <a:r>
                        <a:rPr lang="en-GB" dirty="0"/>
                        <a:t> </a:t>
                      </a:r>
                      <a:r>
                        <a:rPr lang="en-GB" dirty="0" err="1"/>
                        <a:t>typisk</a:t>
                      </a:r>
                      <a:r>
                        <a:rPr lang="en-GB" dirty="0"/>
                        <a:t> </a:t>
                      </a:r>
                      <a:r>
                        <a:rPr lang="en-GB" dirty="0" err="1"/>
                        <a:t>være</a:t>
                      </a:r>
                      <a:r>
                        <a:rPr lang="en-GB" dirty="0"/>
                        <a:t> </a:t>
                      </a:r>
                      <a:r>
                        <a:rPr lang="en-GB" dirty="0" err="1"/>
                        <a:t>noget</a:t>
                      </a:r>
                      <a:r>
                        <a:rPr lang="en-GB" dirty="0"/>
                        <a:t> </a:t>
                      </a:r>
                      <a:r>
                        <a:rPr lang="en-GB" dirty="0" err="1"/>
                        <a:t>håndgribeligt</a:t>
                      </a:r>
                      <a:r>
                        <a:rPr lang="en-GB" dirty="0"/>
                        <a:t> </a:t>
                      </a:r>
                      <a:r>
                        <a:rPr lang="en-GB" dirty="0" err="1"/>
                        <a:t>i</a:t>
                      </a:r>
                      <a:r>
                        <a:rPr lang="en-GB" dirty="0"/>
                        <a:t> “</a:t>
                      </a:r>
                      <a:r>
                        <a:rPr lang="en-GB" dirty="0" err="1"/>
                        <a:t>virkeligheden</a:t>
                      </a:r>
                      <a:r>
                        <a:rPr lang="en-GB" dirty="0"/>
                        <a:t>”</a:t>
                      </a:r>
                    </a:p>
                  </a:txBody>
                  <a:tcPr/>
                </a:tc>
                <a:extLst>
                  <a:ext uri="{0D108BD9-81ED-4DB2-BD59-A6C34878D82A}">
                    <a16:rowId xmlns:a16="http://schemas.microsoft.com/office/drawing/2014/main" val="3665858041"/>
                  </a:ext>
                </a:extLst>
              </a:tr>
              <a:tr h="370840">
                <a:tc>
                  <a:txBody>
                    <a:bodyPr/>
                    <a:lstStyle/>
                    <a:p>
                      <a:r>
                        <a:rPr lang="en-GB" dirty="0" err="1"/>
                        <a:t>Semantik</a:t>
                      </a:r>
                      <a:endParaRPr lang="en-GB" dirty="0"/>
                    </a:p>
                  </a:txBody>
                  <a:tcPr/>
                </a:tc>
                <a:tc>
                  <a:txBody>
                    <a:bodyPr/>
                    <a:lstStyle/>
                    <a:p>
                      <a:r>
                        <a:rPr lang="en-GB" dirty="0" err="1"/>
                        <a:t>Betydningen</a:t>
                      </a:r>
                      <a:r>
                        <a:rPr lang="en-GB" dirty="0"/>
                        <a:t> </a:t>
                      </a:r>
                      <a:r>
                        <a:rPr lang="en-GB" dirty="0" err="1"/>
                        <a:t>af</a:t>
                      </a:r>
                      <a:r>
                        <a:rPr lang="en-GB" dirty="0"/>
                        <a:t> </a:t>
                      </a:r>
                      <a:r>
                        <a:rPr lang="en-GB" dirty="0" err="1"/>
                        <a:t>noget</a:t>
                      </a:r>
                      <a:r>
                        <a:rPr lang="en-GB" dirty="0"/>
                        <a:t>, det </a:t>
                      </a:r>
                      <a:r>
                        <a:rPr lang="en-GB" dirty="0" err="1"/>
                        <a:t>kan</a:t>
                      </a:r>
                      <a:r>
                        <a:rPr lang="en-GB" dirty="0"/>
                        <a:t> </a:t>
                      </a:r>
                      <a:r>
                        <a:rPr lang="en-GB" dirty="0" err="1"/>
                        <a:t>fx</a:t>
                      </a:r>
                      <a:r>
                        <a:rPr lang="en-GB" dirty="0"/>
                        <a:t>. </a:t>
                      </a:r>
                      <a:r>
                        <a:rPr lang="en-GB" dirty="0" err="1"/>
                        <a:t>Være</a:t>
                      </a:r>
                      <a:r>
                        <a:rPr lang="en-GB" dirty="0"/>
                        <a:t> </a:t>
                      </a:r>
                      <a:r>
                        <a:rPr lang="en-GB" dirty="0" err="1"/>
                        <a:t>betydningen</a:t>
                      </a:r>
                      <a:r>
                        <a:rPr lang="en-GB" dirty="0"/>
                        <a:t> </a:t>
                      </a:r>
                      <a:r>
                        <a:rPr lang="en-GB" dirty="0" err="1"/>
                        <a:t>af</a:t>
                      </a:r>
                      <a:r>
                        <a:rPr lang="en-GB" dirty="0"/>
                        <a:t> </a:t>
                      </a:r>
                      <a:r>
                        <a:rPr lang="en-GB" dirty="0" err="1"/>
                        <a:t>en</a:t>
                      </a:r>
                      <a:r>
                        <a:rPr lang="en-GB" dirty="0"/>
                        <a:t> </a:t>
                      </a:r>
                      <a:r>
                        <a:rPr lang="en-GB" dirty="0" err="1"/>
                        <a:t>kunde</a:t>
                      </a:r>
                      <a:r>
                        <a:rPr lang="en-GB" dirty="0"/>
                        <a:t>. To </a:t>
                      </a:r>
                      <a:r>
                        <a:rPr lang="en-GB" dirty="0" err="1"/>
                        <a:t>applikationer</a:t>
                      </a:r>
                      <a:r>
                        <a:rPr lang="en-GB" dirty="0"/>
                        <a:t> </a:t>
                      </a:r>
                      <a:r>
                        <a:rPr lang="en-GB" dirty="0" err="1"/>
                        <a:t>kan</a:t>
                      </a:r>
                      <a:r>
                        <a:rPr lang="en-GB" dirty="0"/>
                        <a:t> have </a:t>
                      </a:r>
                      <a:r>
                        <a:rPr lang="en-GB" dirty="0" err="1"/>
                        <a:t>forskellige</a:t>
                      </a:r>
                      <a:r>
                        <a:rPr lang="en-GB" dirty="0"/>
                        <a:t> </a:t>
                      </a:r>
                      <a:r>
                        <a:rPr lang="en-GB" dirty="0" err="1"/>
                        <a:t>betydning</a:t>
                      </a:r>
                      <a:r>
                        <a:rPr lang="en-GB" dirty="0"/>
                        <a:t> </a:t>
                      </a:r>
                      <a:r>
                        <a:rPr lang="en-GB" dirty="0" err="1"/>
                        <a:t>af</a:t>
                      </a:r>
                      <a:r>
                        <a:rPr lang="en-GB" dirty="0"/>
                        <a:t> det </a:t>
                      </a:r>
                      <a:r>
                        <a:rPr lang="en-GB" dirty="0" err="1"/>
                        <a:t>samme</a:t>
                      </a:r>
                      <a:r>
                        <a:rPr lang="en-GB" dirty="0"/>
                        <a:t> </a:t>
                      </a:r>
                      <a:r>
                        <a:rPr lang="en-GB" dirty="0" err="1"/>
                        <a:t>begreb</a:t>
                      </a:r>
                      <a:r>
                        <a:rPr lang="en-GB" dirty="0"/>
                        <a:t>. En </a:t>
                      </a:r>
                      <a:r>
                        <a:rPr lang="en-GB" dirty="0" err="1"/>
                        <a:t>kunde</a:t>
                      </a:r>
                      <a:r>
                        <a:rPr lang="en-GB" dirty="0"/>
                        <a:t> I </a:t>
                      </a:r>
                      <a:r>
                        <a:rPr lang="en-GB" dirty="0" err="1"/>
                        <a:t>supportsammenhæng</a:t>
                      </a:r>
                      <a:r>
                        <a:rPr lang="en-GB" dirty="0"/>
                        <a:t> er </a:t>
                      </a:r>
                      <a:r>
                        <a:rPr lang="en-GB" dirty="0" err="1"/>
                        <a:t>anderledes</a:t>
                      </a:r>
                      <a:r>
                        <a:rPr lang="en-GB" dirty="0"/>
                        <a:t> end </a:t>
                      </a:r>
                      <a:r>
                        <a:rPr lang="en-GB" dirty="0" err="1"/>
                        <a:t>en</a:t>
                      </a:r>
                      <a:r>
                        <a:rPr lang="en-GB" dirty="0"/>
                        <a:t> </a:t>
                      </a:r>
                      <a:r>
                        <a:rPr lang="en-GB" dirty="0" err="1"/>
                        <a:t>kunde</a:t>
                      </a:r>
                      <a:r>
                        <a:rPr lang="en-GB" dirty="0"/>
                        <a:t> I </a:t>
                      </a:r>
                      <a:r>
                        <a:rPr lang="en-GB" dirty="0" err="1"/>
                        <a:t>faktureringssammenhæng</a:t>
                      </a:r>
                      <a:r>
                        <a:rPr lang="en-GB" dirty="0"/>
                        <a:t>. Vi </a:t>
                      </a:r>
                      <a:r>
                        <a:rPr lang="en-GB" dirty="0" err="1"/>
                        <a:t>vil</a:t>
                      </a:r>
                      <a:r>
                        <a:rPr lang="en-GB" dirty="0"/>
                        <a:t> dog gerne </a:t>
                      </a:r>
                      <a:r>
                        <a:rPr lang="en-GB" dirty="0" err="1"/>
                        <a:t>kunne</a:t>
                      </a:r>
                      <a:r>
                        <a:rPr lang="en-GB" dirty="0"/>
                        <a:t> tale </a:t>
                      </a:r>
                      <a:r>
                        <a:rPr lang="en-GB" dirty="0" err="1"/>
                        <a:t>samme</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systemer</a:t>
                      </a:r>
                      <a:r>
                        <a:rPr lang="en-GB" dirty="0"/>
                        <a:t> </a:t>
                      </a:r>
                      <a:r>
                        <a:rPr lang="en-GB" dirty="0" err="1"/>
                        <a:t>omkring</a:t>
                      </a:r>
                      <a:r>
                        <a:rPr lang="en-GB" dirty="0"/>
                        <a:t> </a:t>
                      </a:r>
                      <a:r>
                        <a:rPr lang="en-GB" dirty="0" err="1"/>
                        <a:t>samme</a:t>
                      </a:r>
                      <a:r>
                        <a:rPr lang="en-GB" dirty="0"/>
                        <a:t> </a:t>
                      </a:r>
                      <a:r>
                        <a:rPr lang="en-GB" dirty="0" err="1"/>
                        <a:t>begreb</a:t>
                      </a:r>
                      <a:r>
                        <a:rPr lang="en-GB" dirty="0"/>
                        <a:t>: </a:t>
                      </a:r>
                      <a:r>
                        <a:rPr lang="en-GB" dirty="0" err="1"/>
                        <a:t>en</a:t>
                      </a:r>
                      <a:r>
                        <a:rPr lang="en-GB" dirty="0"/>
                        <a:t> </a:t>
                      </a:r>
                      <a:r>
                        <a:rPr lang="en-GB" dirty="0" err="1"/>
                        <a:t>kunde</a:t>
                      </a:r>
                      <a:r>
                        <a:rPr lang="en-GB" dirty="0"/>
                        <a:t>. Dette </a:t>
                      </a:r>
                      <a:r>
                        <a:rPr lang="en-GB" dirty="0" err="1"/>
                        <a:t>kaldes</a:t>
                      </a:r>
                      <a:r>
                        <a:rPr lang="en-GB" dirty="0"/>
                        <a:t> </a:t>
                      </a:r>
                      <a:r>
                        <a:rPr lang="en-GB" dirty="0" err="1"/>
                        <a:t>semantisk</a:t>
                      </a:r>
                      <a:r>
                        <a:rPr lang="en-GB" dirty="0"/>
                        <a:t> </a:t>
                      </a:r>
                      <a:r>
                        <a:rPr lang="en-GB" dirty="0" err="1"/>
                        <a:t>interoperabilitet</a:t>
                      </a:r>
                      <a:r>
                        <a:rPr lang="en-GB" dirty="0"/>
                        <a:t>.</a:t>
                      </a:r>
                    </a:p>
                  </a:txBody>
                  <a:tcPr/>
                </a:tc>
                <a:extLst>
                  <a:ext uri="{0D108BD9-81ED-4DB2-BD59-A6C34878D82A}">
                    <a16:rowId xmlns:a16="http://schemas.microsoft.com/office/drawing/2014/main" val="1172049715"/>
                  </a:ext>
                </a:extLst>
              </a:tr>
              <a:tr h="370840">
                <a:tc>
                  <a:txBody>
                    <a:bodyPr/>
                    <a:lstStyle/>
                    <a:p>
                      <a:r>
                        <a:rPr lang="en-GB" dirty="0" err="1"/>
                        <a:t>Syntaks</a:t>
                      </a:r>
                      <a:endParaRPr lang="en-GB" dirty="0"/>
                    </a:p>
                  </a:txBody>
                  <a:tcPr/>
                </a:tc>
                <a:tc>
                  <a:txBody>
                    <a:bodyPr/>
                    <a:lstStyle/>
                    <a:p>
                      <a:r>
                        <a:rPr lang="en-GB" dirty="0"/>
                        <a:t>Grammatik, det </a:t>
                      </a:r>
                      <a:r>
                        <a:rPr lang="en-GB" dirty="0" err="1"/>
                        <a:t>vil</a:t>
                      </a:r>
                      <a:r>
                        <a:rPr lang="en-GB" dirty="0"/>
                        <a:t> </a:t>
                      </a:r>
                      <a:r>
                        <a:rPr lang="en-GB" dirty="0" err="1"/>
                        <a:t>sige</a:t>
                      </a:r>
                      <a:r>
                        <a:rPr lang="en-GB" dirty="0"/>
                        <a:t> om vi </a:t>
                      </a:r>
                      <a:r>
                        <a:rPr lang="en-GB" dirty="0" err="1"/>
                        <a:t>overholder</a:t>
                      </a:r>
                      <a:r>
                        <a:rPr lang="en-GB" dirty="0"/>
                        <a:t> </a:t>
                      </a:r>
                      <a:r>
                        <a:rPr lang="en-GB" dirty="0" err="1"/>
                        <a:t>vores</a:t>
                      </a:r>
                      <a:r>
                        <a:rPr lang="en-GB" dirty="0"/>
                        <a:t> format. I </a:t>
                      </a:r>
                      <a:r>
                        <a:rPr lang="en-GB" dirty="0" err="1"/>
                        <a:t>forbindelse</a:t>
                      </a:r>
                      <a:r>
                        <a:rPr lang="en-GB" dirty="0"/>
                        <a:t> med </a:t>
                      </a:r>
                      <a:r>
                        <a:rPr lang="en-GB" dirty="0" err="1"/>
                        <a:t>skrevet</a:t>
                      </a:r>
                      <a:r>
                        <a:rPr lang="en-GB" dirty="0"/>
                        <a:t> sprog </a:t>
                      </a:r>
                      <a:r>
                        <a:rPr lang="en-GB" dirty="0" err="1"/>
                        <a:t>kan</a:t>
                      </a:r>
                      <a:r>
                        <a:rPr lang="en-GB" dirty="0"/>
                        <a:t> man lave </a:t>
                      </a:r>
                      <a:r>
                        <a:rPr lang="en-GB" dirty="0" err="1"/>
                        <a:t>stavefejl</a:t>
                      </a:r>
                      <a:r>
                        <a:rPr lang="en-GB" dirty="0"/>
                        <a:t> </a:t>
                      </a:r>
                      <a:r>
                        <a:rPr lang="en-GB" dirty="0" err="1"/>
                        <a:t>osv</a:t>
                      </a:r>
                      <a:r>
                        <a:rPr lang="en-GB" dirty="0"/>
                        <a:t>. I forhold </a:t>
                      </a:r>
                      <a:r>
                        <a:rPr lang="en-GB" dirty="0" err="1"/>
                        <a:t>til</a:t>
                      </a:r>
                      <a:r>
                        <a:rPr lang="en-GB" dirty="0"/>
                        <a:t> </a:t>
                      </a:r>
                      <a:r>
                        <a:rPr lang="en-GB" dirty="0" err="1"/>
                        <a:t>fx</a:t>
                      </a:r>
                      <a:r>
                        <a:rPr lang="en-GB" dirty="0"/>
                        <a:t>. XML </a:t>
                      </a:r>
                      <a:r>
                        <a:rPr lang="en-GB" dirty="0" err="1"/>
                        <a:t>eller</a:t>
                      </a:r>
                      <a:r>
                        <a:rPr lang="en-GB" dirty="0"/>
                        <a:t> JSON er det </a:t>
                      </a:r>
                      <a:r>
                        <a:rPr lang="en-GB" dirty="0" err="1"/>
                        <a:t>typisk</a:t>
                      </a:r>
                      <a:r>
                        <a:rPr lang="en-GB" dirty="0"/>
                        <a:t> </a:t>
                      </a:r>
                      <a:r>
                        <a:rPr lang="en-GB" dirty="0" err="1"/>
                        <a:t>fordi</a:t>
                      </a:r>
                      <a:r>
                        <a:rPr lang="en-GB" dirty="0"/>
                        <a:t> man </a:t>
                      </a:r>
                      <a:r>
                        <a:rPr lang="en-GB" dirty="0" err="1"/>
                        <a:t>har</a:t>
                      </a:r>
                      <a:r>
                        <a:rPr lang="en-GB" dirty="0"/>
                        <a:t> </a:t>
                      </a:r>
                      <a:r>
                        <a:rPr lang="en-GB" dirty="0" err="1"/>
                        <a:t>lavet</a:t>
                      </a:r>
                      <a:r>
                        <a:rPr lang="en-GB" dirty="0"/>
                        <a:t> </a:t>
                      </a:r>
                      <a:r>
                        <a:rPr lang="en-GB" dirty="0" err="1"/>
                        <a:t>en</a:t>
                      </a:r>
                      <a:r>
                        <a:rPr lang="en-GB" dirty="0"/>
                        <a:t> </a:t>
                      </a:r>
                      <a:r>
                        <a:rPr lang="en-GB" dirty="0" err="1"/>
                        <a:t>fejl</a:t>
                      </a:r>
                      <a:r>
                        <a:rPr lang="en-GB" dirty="0"/>
                        <a:t> I </a:t>
                      </a:r>
                      <a:r>
                        <a:rPr lang="en-GB" dirty="0" err="1"/>
                        <a:t>fx</a:t>
                      </a:r>
                      <a:r>
                        <a:rPr lang="en-GB" dirty="0"/>
                        <a:t>. At </a:t>
                      </a:r>
                      <a:r>
                        <a:rPr lang="en-GB" dirty="0" err="1"/>
                        <a:t>glemme</a:t>
                      </a:r>
                      <a:r>
                        <a:rPr lang="en-GB" dirty="0"/>
                        <a:t> et </a:t>
                      </a:r>
                      <a:r>
                        <a:rPr lang="en-GB" dirty="0" err="1"/>
                        <a:t>tegn</a:t>
                      </a:r>
                      <a:r>
                        <a:rPr lang="en-GB" dirty="0"/>
                        <a:t>: &lt; &gt; " { - </a:t>
                      </a:r>
                      <a:r>
                        <a:rPr lang="en-GB" dirty="0" err="1"/>
                        <a:t>eller</a:t>
                      </a:r>
                      <a:r>
                        <a:rPr lang="en-GB" dirty="0"/>
                        <a:t> </a:t>
                      </a:r>
                      <a:r>
                        <a:rPr lang="en-GB" dirty="0" err="1"/>
                        <a:t>noget</a:t>
                      </a:r>
                      <a:r>
                        <a:rPr lang="en-GB" dirty="0"/>
                        <a:t> </a:t>
                      </a:r>
                      <a:r>
                        <a:rPr lang="en-GB" dirty="0" err="1"/>
                        <a:t>andet</a:t>
                      </a:r>
                      <a:r>
                        <a:rPr lang="en-GB" dirty="0"/>
                        <a:t> </a:t>
                      </a:r>
                      <a:r>
                        <a:rPr lang="en-GB" dirty="0" err="1"/>
                        <a:t>som</a:t>
                      </a:r>
                      <a:r>
                        <a:rPr lang="en-GB" dirty="0"/>
                        <a:t> </a:t>
                      </a:r>
                      <a:r>
                        <a:rPr lang="en-GB" dirty="0" err="1"/>
                        <a:t>gør</a:t>
                      </a:r>
                      <a:r>
                        <a:rPr lang="en-GB" dirty="0"/>
                        <a:t> </a:t>
                      </a:r>
                      <a:r>
                        <a:rPr lang="en-GB" dirty="0" err="1"/>
                        <a:t>formatet</a:t>
                      </a:r>
                      <a:r>
                        <a:rPr lang="en-GB" dirty="0"/>
                        <a:t> </a:t>
                      </a:r>
                      <a:r>
                        <a:rPr lang="en-GB" dirty="0" err="1"/>
                        <a:t>ugyldigt</a:t>
                      </a:r>
                      <a:r>
                        <a:rPr lang="en-GB" dirty="0"/>
                        <a:t>. </a:t>
                      </a:r>
                    </a:p>
                  </a:txBody>
                  <a:tcPr/>
                </a:tc>
                <a:extLst>
                  <a:ext uri="{0D108BD9-81ED-4DB2-BD59-A6C34878D82A}">
                    <a16:rowId xmlns:a16="http://schemas.microsoft.com/office/drawing/2014/main" val="3992652867"/>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103</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6976567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1850307620"/>
              </p:ext>
            </p:extLst>
          </p:nvPr>
        </p:nvGraphicFramePr>
        <p:xfrm>
          <a:off x="573088" y="1658938"/>
          <a:ext cx="11047412" cy="457200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179743">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179743">
                <a:tc>
                  <a:txBody>
                    <a:bodyPr/>
                    <a:lstStyle/>
                    <a:p>
                      <a:pPr lvl="0">
                        <a:buNone/>
                      </a:pPr>
                      <a:r>
                        <a:rPr lang="en-GB" err="1"/>
                        <a:t>Protokol</a:t>
                      </a:r>
                      <a:endParaRPr lang="en-GB"/>
                    </a:p>
                  </a:txBody>
                  <a:tcPr/>
                </a:tc>
                <a:tc>
                  <a:txBody>
                    <a:bodyPr/>
                    <a:lstStyle/>
                    <a:p>
                      <a:pPr lvl="0">
                        <a:buNone/>
                      </a:pPr>
                      <a:r>
                        <a:rPr lang="en-GB" dirty="0"/>
                        <a:t>En </a:t>
                      </a:r>
                      <a:r>
                        <a:rPr lang="en-GB" err="1"/>
                        <a:t>aftale</a:t>
                      </a:r>
                      <a:r>
                        <a:rPr lang="en-GB" dirty="0"/>
                        <a:t> </a:t>
                      </a:r>
                      <a:r>
                        <a:rPr lang="en-GB" err="1"/>
                        <a:t>omkring</a:t>
                      </a:r>
                      <a:r>
                        <a:rPr lang="en-GB" dirty="0"/>
                        <a:t> I </a:t>
                      </a:r>
                      <a:r>
                        <a:rPr lang="en-GB" err="1"/>
                        <a:t>hvilken</a:t>
                      </a:r>
                      <a:r>
                        <a:rPr lang="en-GB" dirty="0"/>
                        <a:t> </a:t>
                      </a:r>
                      <a:r>
                        <a:rPr lang="en-GB" err="1"/>
                        <a:t>rækkefølge</a:t>
                      </a:r>
                      <a:r>
                        <a:rPr lang="en-GB" dirty="0"/>
                        <a:t> vi </a:t>
                      </a:r>
                      <a:r>
                        <a:rPr lang="en-GB" err="1"/>
                        <a:t>gør</a:t>
                      </a:r>
                      <a:r>
                        <a:rPr lang="en-GB" dirty="0"/>
                        <a:t> </a:t>
                      </a:r>
                      <a:r>
                        <a:rPr lang="en-GB" err="1"/>
                        <a:t>tingene</a:t>
                      </a:r>
                      <a:r>
                        <a:rPr lang="en-GB" dirty="0"/>
                        <a:t>, </a:t>
                      </a:r>
                      <a:r>
                        <a:rPr lang="en-GB" err="1"/>
                        <a:t>begge</a:t>
                      </a:r>
                      <a:r>
                        <a:rPr lang="en-GB" dirty="0"/>
                        <a:t> </a:t>
                      </a:r>
                      <a:r>
                        <a:rPr lang="en-GB" err="1"/>
                        <a:t>parter</a:t>
                      </a:r>
                      <a:r>
                        <a:rPr lang="en-GB" dirty="0"/>
                        <a:t> </a:t>
                      </a:r>
                      <a:r>
                        <a:rPr lang="en-GB" err="1"/>
                        <a:t>kender</a:t>
                      </a:r>
                      <a:r>
                        <a:rPr lang="en-GB" dirty="0"/>
                        <a:t> </a:t>
                      </a:r>
                      <a:r>
                        <a:rPr lang="en-GB" err="1"/>
                        <a:t>aftalen</a:t>
                      </a:r>
                      <a:r>
                        <a:rPr lang="en-GB" dirty="0"/>
                        <a:t>. Man taler </a:t>
                      </a:r>
                      <a:r>
                        <a:rPr lang="en-GB" err="1"/>
                        <a:t>også</a:t>
                      </a:r>
                      <a:r>
                        <a:rPr lang="en-GB" dirty="0"/>
                        <a:t> om at </a:t>
                      </a:r>
                      <a:r>
                        <a:rPr lang="en-GB" err="1"/>
                        <a:t>følge</a:t>
                      </a:r>
                      <a:r>
                        <a:rPr lang="en-GB" dirty="0"/>
                        <a:t> </a:t>
                      </a:r>
                      <a:r>
                        <a:rPr lang="en-GB" err="1"/>
                        <a:t>protokollen</a:t>
                      </a:r>
                      <a:r>
                        <a:rPr lang="en-GB" dirty="0"/>
                        <a:t> </a:t>
                      </a:r>
                      <a:r>
                        <a:rPr lang="en-GB" err="1"/>
                        <a:t>når</a:t>
                      </a:r>
                      <a:r>
                        <a:rPr lang="en-GB" dirty="0"/>
                        <a:t> man er </a:t>
                      </a:r>
                      <a:r>
                        <a:rPr lang="en-GB" err="1"/>
                        <a:t>til</a:t>
                      </a:r>
                      <a:r>
                        <a:rPr lang="en-GB" dirty="0"/>
                        <a:t> </a:t>
                      </a:r>
                      <a:r>
                        <a:rPr lang="en-GB" err="1"/>
                        <a:t>galla</a:t>
                      </a:r>
                      <a:r>
                        <a:rPr lang="en-GB" dirty="0"/>
                        <a:t>-fester. Mellem </a:t>
                      </a:r>
                      <a:r>
                        <a:rPr lang="en-GB" err="1"/>
                        <a:t>applikationer</a:t>
                      </a:r>
                      <a:r>
                        <a:rPr lang="en-GB" dirty="0"/>
                        <a:t> </a:t>
                      </a:r>
                      <a:r>
                        <a:rPr lang="en-GB" err="1"/>
                        <a:t>kan</a:t>
                      </a:r>
                      <a:r>
                        <a:rPr lang="en-GB" dirty="0"/>
                        <a:t> </a:t>
                      </a:r>
                      <a:r>
                        <a:rPr lang="en-GB" err="1"/>
                        <a:t>protokollen</a:t>
                      </a:r>
                      <a:r>
                        <a:rPr lang="en-GB" dirty="0"/>
                        <a:t> </a:t>
                      </a:r>
                      <a:r>
                        <a:rPr lang="en-GB" err="1"/>
                        <a:t>være</a:t>
                      </a:r>
                      <a:r>
                        <a:rPr lang="en-GB" dirty="0"/>
                        <a:t> at man I </a:t>
                      </a:r>
                      <a:r>
                        <a:rPr lang="en-GB" err="1"/>
                        <a:t>en</a:t>
                      </a:r>
                      <a:r>
                        <a:rPr lang="en-GB" dirty="0"/>
                        <a:t> </a:t>
                      </a:r>
                      <a:r>
                        <a:rPr lang="en-GB" err="1"/>
                        <a:t>bestemt</a:t>
                      </a:r>
                      <a:r>
                        <a:rPr lang="en-GB" dirty="0"/>
                        <a:t> </a:t>
                      </a:r>
                      <a:r>
                        <a:rPr lang="en-GB" err="1"/>
                        <a:t>rækkefølge</a:t>
                      </a:r>
                      <a:r>
                        <a:rPr lang="en-GB" dirty="0"/>
                        <a:t> </a:t>
                      </a:r>
                      <a:r>
                        <a:rPr lang="en-GB" err="1"/>
                        <a:t>skal</a:t>
                      </a:r>
                      <a:r>
                        <a:rPr lang="en-GB" dirty="0"/>
                        <a:t> </a:t>
                      </a:r>
                      <a:r>
                        <a:rPr lang="en-GB" err="1"/>
                        <a:t>sende</a:t>
                      </a:r>
                      <a:r>
                        <a:rPr lang="en-GB" dirty="0"/>
                        <a:t> </a:t>
                      </a:r>
                      <a:r>
                        <a:rPr lang="en-GB" err="1"/>
                        <a:t>besked</a:t>
                      </a:r>
                      <a:r>
                        <a:rPr lang="en-GB" dirty="0"/>
                        <a:t>, </a:t>
                      </a:r>
                      <a:r>
                        <a:rPr lang="en-GB" err="1"/>
                        <a:t>få</a:t>
                      </a:r>
                      <a:r>
                        <a:rPr lang="en-GB" dirty="0"/>
                        <a:t> </a:t>
                      </a:r>
                      <a:r>
                        <a:rPr lang="en-GB" err="1"/>
                        <a:t>en</a:t>
                      </a:r>
                      <a:r>
                        <a:rPr lang="en-GB" dirty="0"/>
                        <a:t> token, </a:t>
                      </a:r>
                      <a:r>
                        <a:rPr lang="en-GB" err="1"/>
                        <a:t>sende</a:t>
                      </a:r>
                      <a:r>
                        <a:rPr lang="en-GB" dirty="0"/>
                        <a:t> </a:t>
                      </a:r>
                      <a:r>
                        <a:rPr lang="en-GB" err="1"/>
                        <a:t>en</a:t>
                      </a:r>
                      <a:r>
                        <a:rPr lang="en-GB" dirty="0"/>
                        <a:t> </a:t>
                      </a:r>
                      <a:r>
                        <a:rPr lang="en-GB" err="1"/>
                        <a:t>anden</a:t>
                      </a:r>
                      <a:r>
                        <a:rPr lang="en-GB" dirty="0"/>
                        <a:t> </a:t>
                      </a:r>
                      <a:r>
                        <a:rPr lang="en-GB" err="1"/>
                        <a:t>beked</a:t>
                      </a:r>
                      <a:r>
                        <a:rPr lang="en-GB" dirty="0"/>
                        <a:t> </a:t>
                      </a:r>
                      <a:r>
                        <a:rPr lang="en-GB" err="1"/>
                        <a:t>inkl</a:t>
                      </a:r>
                      <a:r>
                        <a:rPr lang="en-GB" dirty="0"/>
                        <a:t>. Den token </a:t>
                      </a:r>
                      <a:r>
                        <a:rPr lang="en-GB" err="1"/>
                        <a:t>osv</a:t>
                      </a:r>
                      <a:r>
                        <a:rPr lang="en-GB" dirty="0"/>
                        <a:t>.</a:t>
                      </a:r>
                      <a:endParaRPr lang="da-DK"/>
                    </a:p>
                  </a:txBody>
                  <a:tcPr/>
                </a:tc>
                <a:extLst>
                  <a:ext uri="{0D108BD9-81ED-4DB2-BD59-A6C34878D82A}">
                    <a16:rowId xmlns:a16="http://schemas.microsoft.com/office/drawing/2014/main" val="2358639581"/>
                  </a:ext>
                </a:extLst>
              </a:tr>
              <a:tr h="179742">
                <a:tc>
                  <a:txBody>
                    <a:bodyPr/>
                    <a:lstStyle/>
                    <a:p>
                      <a:pPr lvl="0">
                        <a:buNone/>
                      </a:pPr>
                      <a:r>
                        <a:rPr lang="en-GB" dirty="0"/>
                        <a:t>Standard</a:t>
                      </a:r>
                      <a:endParaRPr lang="da-DK"/>
                    </a:p>
                  </a:txBody>
                  <a:tcPr/>
                </a:tc>
                <a:tc>
                  <a:txBody>
                    <a:bodyPr/>
                    <a:lstStyle/>
                    <a:p>
                      <a:pPr lvl="0">
                        <a:buNone/>
                      </a:pPr>
                      <a:r>
                        <a:rPr lang="en-GB" dirty="0"/>
                        <a:t>En </a:t>
                      </a:r>
                      <a:r>
                        <a:rPr lang="en-GB" err="1"/>
                        <a:t>fastlagt</a:t>
                      </a:r>
                      <a:r>
                        <a:rPr lang="en-GB" dirty="0"/>
                        <a:t> </a:t>
                      </a:r>
                      <a:r>
                        <a:rPr lang="en-GB" err="1"/>
                        <a:t>aftale</a:t>
                      </a:r>
                      <a:r>
                        <a:rPr lang="en-GB" dirty="0"/>
                        <a:t> </a:t>
                      </a:r>
                      <a:r>
                        <a:rPr lang="en-GB" err="1"/>
                        <a:t>omkring</a:t>
                      </a:r>
                      <a:r>
                        <a:rPr lang="en-GB" dirty="0"/>
                        <a:t> </a:t>
                      </a:r>
                      <a:r>
                        <a:rPr lang="en-GB" err="1"/>
                        <a:t>fx</a:t>
                      </a:r>
                      <a:r>
                        <a:rPr lang="en-GB" dirty="0"/>
                        <a:t>. Et format. Det </a:t>
                      </a:r>
                      <a:r>
                        <a:rPr lang="en-GB" err="1"/>
                        <a:t>bruges</a:t>
                      </a:r>
                      <a:r>
                        <a:rPr lang="en-GB" dirty="0"/>
                        <a:t> </a:t>
                      </a:r>
                      <a:r>
                        <a:rPr lang="en-GB" err="1"/>
                        <a:t>som</a:t>
                      </a:r>
                      <a:r>
                        <a:rPr lang="en-GB" dirty="0"/>
                        <a:t> et </a:t>
                      </a:r>
                      <a:r>
                        <a:rPr lang="en-GB" err="1"/>
                        <a:t>sikkerhedsnet</a:t>
                      </a:r>
                      <a:r>
                        <a:rPr lang="en-GB" dirty="0"/>
                        <a:t> under </a:t>
                      </a:r>
                      <a:r>
                        <a:rPr lang="en-GB" err="1"/>
                        <a:t>vores</a:t>
                      </a:r>
                      <a:r>
                        <a:rPr lang="en-GB" dirty="0"/>
                        <a:t> </a:t>
                      </a:r>
                      <a:r>
                        <a:rPr lang="en-GB" err="1"/>
                        <a:t>kommunikation</a:t>
                      </a:r>
                      <a:r>
                        <a:rPr lang="en-GB" dirty="0"/>
                        <a:t> </a:t>
                      </a:r>
                      <a:r>
                        <a:rPr lang="en-GB" err="1"/>
                        <a:t>således</a:t>
                      </a:r>
                      <a:r>
                        <a:rPr lang="en-GB" dirty="0"/>
                        <a:t> vi </a:t>
                      </a:r>
                      <a:r>
                        <a:rPr lang="en-GB" err="1"/>
                        <a:t>har</a:t>
                      </a:r>
                      <a:r>
                        <a:rPr lang="en-GB" dirty="0"/>
                        <a:t> </a:t>
                      </a:r>
                      <a:r>
                        <a:rPr lang="en-GB" err="1"/>
                        <a:t>noget</a:t>
                      </a:r>
                      <a:r>
                        <a:rPr lang="en-GB" dirty="0"/>
                        <a:t> vi "alle" er </a:t>
                      </a:r>
                      <a:r>
                        <a:rPr lang="en-GB" err="1"/>
                        <a:t>enige</a:t>
                      </a:r>
                      <a:r>
                        <a:rPr lang="en-GB" dirty="0"/>
                        <a:t> </a:t>
                      </a:r>
                      <a:r>
                        <a:rPr lang="en-GB" err="1"/>
                        <a:t>om.</a:t>
                      </a:r>
                      <a:r>
                        <a:rPr lang="en-GB" dirty="0"/>
                        <a:t> Vi </a:t>
                      </a:r>
                      <a:r>
                        <a:rPr lang="en-GB" err="1"/>
                        <a:t>har</a:t>
                      </a:r>
                      <a:r>
                        <a:rPr lang="en-GB" dirty="0"/>
                        <a:t> </a:t>
                      </a:r>
                      <a:r>
                        <a:rPr lang="en-GB" err="1"/>
                        <a:t>også</a:t>
                      </a:r>
                      <a:r>
                        <a:rPr lang="en-GB" dirty="0"/>
                        <a:t> </a:t>
                      </a:r>
                      <a:r>
                        <a:rPr lang="en-GB" err="1"/>
                        <a:t>typisk</a:t>
                      </a:r>
                      <a:r>
                        <a:rPr lang="en-GB" dirty="0"/>
                        <a:t> </a:t>
                      </a:r>
                      <a:r>
                        <a:rPr lang="en-GB" err="1"/>
                        <a:t>en</a:t>
                      </a:r>
                      <a:r>
                        <a:rPr lang="en-GB" dirty="0"/>
                        <a:t> vis </a:t>
                      </a:r>
                      <a:r>
                        <a:rPr lang="en-GB" err="1"/>
                        <a:t>beskyttelse</a:t>
                      </a:r>
                      <a:r>
                        <a:rPr lang="en-GB" dirty="0"/>
                        <a:t> </a:t>
                      </a:r>
                      <a:r>
                        <a:rPr lang="en-GB" err="1"/>
                        <a:t>af</a:t>
                      </a:r>
                      <a:r>
                        <a:rPr lang="en-GB" dirty="0"/>
                        <a:t> </a:t>
                      </a:r>
                      <a:r>
                        <a:rPr lang="en-GB" err="1"/>
                        <a:t>formatet</a:t>
                      </a:r>
                      <a:r>
                        <a:rPr lang="en-GB" dirty="0"/>
                        <a:t> (governance) </a:t>
                      </a:r>
                      <a:r>
                        <a:rPr lang="en-GB" err="1"/>
                        <a:t>således</a:t>
                      </a:r>
                      <a:r>
                        <a:rPr lang="en-GB" dirty="0"/>
                        <a:t> at vi </a:t>
                      </a:r>
                      <a:r>
                        <a:rPr lang="en-GB" err="1"/>
                        <a:t>fx</a:t>
                      </a:r>
                      <a:r>
                        <a:rPr lang="en-GB" dirty="0"/>
                        <a:t>. </a:t>
                      </a:r>
                      <a:r>
                        <a:rPr lang="en-GB" err="1"/>
                        <a:t>Får</a:t>
                      </a:r>
                      <a:r>
                        <a:rPr lang="en-GB" dirty="0"/>
                        <a:t> </a:t>
                      </a:r>
                      <a:r>
                        <a:rPr lang="en-GB" err="1"/>
                        <a:t>en</a:t>
                      </a:r>
                      <a:r>
                        <a:rPr lang="en-GB" dirty="0"/>
                        <a:t> </a:t>
                      </a:r>
                      <a:r>
                        <a:rPr lang="en-GB" err="1"/>
                        <a:t>advarsel</a:t>
                      </a:r>
                      <a:r>
                        <a:rPr lang="en-GB" dirty="0"/>
                        <a:t> </a:t>
                      </a:r>
                      <a:r>
                        <a:rPr lang="en-GB" err="1"/>
                        <a:t>inden</a:t>
                      </a:r>
                      <a:r>
                        <a:rPr lang="en-GB" dirty="0"/>
                        <a:t> vi </a:t>
                      </a:r>
                      <a:r>
                        <a:rPr lang="en-GB" err="1"/>
                        <a:t>ændrer</a:t>
                      </a:r>
                      <a:r>
                        <a:rPr lang="en-GB" dirty="0"/>
                        <a:t> det, </a:t>
                      </a:r>
                      <a:r>
                        <a:rPr lang="en-GB" err="1"/>
                        <a:t>således</a:t>
                      </a:r>
                      <a:r>
                        <a:rPr lang="en-GB" dirty="0"/>
                        <a:t> alle </a:t>
                      </a:r>
                      <a:r>
                        <a:rPr lang="en-GB" err="1"/>
                        <a:t>kan</a:t>
                      </a:r>
                      <a:r>
                        <a:rPr lang="en-GB" dirty="0"/>
                        <a:t> </a:t>
                      </a:r>
                      <a:r>
                        <a:rPr lang="en-GB" err="1"/>
                        <a:t>nå</a:t>
                      </a:r>
                      <a:r>
                        <a:rPr lang="en-GB" dirty="0"/>
                        <a:t> at </a:t>
                      </a:r>
                      <a:r>
                        <a:rPr lang="en-GB" err="1"/>
                        <a:t>opdatere</a:t>
                      </a:r>
                      <a:r>
                        <a:rPr lang="en-GB" dirty="0"/>
                        <a:t> </a:t>
                      </a:r>
                      <a:r>
                        <a:rPr lang="en-GB" err="1"/>
                        <a:t>til</a:t>
                      </a:r>
                      <a:r>
                        <a:rPr lang="en-GB" dirty="0"/>
                        <a:t> det nye format. SOAP </a:t>
                      </a:r>
                      <a:r>
                        <a:rPr lang="en-GB" err="1"/>
                        <a:t>og</a:t>
                      </a:r>
                      <a:r>
                        <a:rPr lang="en-GB" dirty="0"/>
                        <a:t> RET er </a:t>
                      </a:r>
                      <a:r>
                        <a:rPr lang="en-GB" err="1"/>
                        <a:t>begge</a:t>
                      </a:r>
                      <a:r>
                        <a:rPr lang="en-GB" dirty="0"/>
                        <a:t> </a:t>
                      </a:r>
                      <a:r>
                        <a:rPr lang="en-GB" err="1"/>
                        <a:t>standarder</a:t>
                      </a:r>
                      <a:r>
                        <a:rPr lang="en-GB" dirty="0"/>
                        <a:t>, </a:t>
                      </a:r>
                      <a:r>
                        <a:rPr lang="en-GB" err="1"/>
                        <a:t>beskyttet</a:t>
                      </a:r>
                      <a:r>
                        <a:rPr lang="en-GB" dirty="0"/>
                        <a:t> </a:t>
                      </a:r>
                      <a:r>
                        <a:rPr lang="en-GB" err="1"/>
                        <a:t>af</a:t>
                      </a:r>
                      <a:r>
                        <a:rPr lang="en-GB" dirty="0"/>
                        <a:t> W3C.</a:t>
                      </a:r>
                      <a:endParaRPr lang="da-DK"/>
                    </a:p>
                  </a:txBody>
                  <a:tcPr/>
                </a:tc>
                <a:extLst>
                  <a:ext uri="{0D108BD9-81ED-4DB2-BD59-A6C34878D82A}">
                    <a16:rowId xmlns:a16="http://schemas.microsoft.com/office/drawing/2014/main" val="3871848549"/>
                  </a:ext>
                </a:extLst>
              </a:tr>
              <a:tr h="179742">
                <a:tc>
                  <a:txBody>
                    <a:bodyPr/>
                    <a:lstStyle/>
                    <a:p>
                      <a:pPr lvl="0">
                        <a:buNone/>
                      </a:pPr>
                      <a:r>
                        <a:rPr lang="en-GB" err="1"/>
                        <a:t>Applikation</a:t>
                      </a:r>
                      <a:r>
                        <a:rPr lang="en-GB" dirty="0"/>
                        <a:t> / Program</a:t>
                      </a:r>
                      <a:endParaRPr lang="da-DK"/>
                    </a:p>
                  </a:txBody>
                  <a:tcPr/>
                </a:tc>
                <a:tc>
                  <a:txBody>
                    <a:bodyPr/>
                    <a:lstStyle/>
                    <a:p>
                      <a:pPr lvl="0">
                        <a:buNone/>
                      </a:pPr>
                      <a:r>
                        <a:rPr lang="en-GB" dirty="0"/>
                        <a:t>En </a:t>
                      </a:r>
                      <a:r>
                        <a:rPr lang="en-GB" err="1"/>
                        <a:t>softwareudvikler</a:t>
                      </a:r>
                      <a:r>
                        <a:rPr lang="en-GB" dirty="0"/>
                        <a:t> </a:t>
                      </a:r>
                      <a:r>
                        <a:rPr lang="en-GB" err="1"/>
                        <a:t>eller</a:t>
                      </a:r>
                      <a:r>
                        <a:rPr lang="en-GB" dirty="0"/>
                        <a:t> et </a:t>
                      </a:r>
                      <a:r>
                        <a:rPr lang="en-GB" err="1"/>
                        <a:t>firma</a:t>
                      </a:r>
                      <a:r>
                        <a:rPr lang="en-GB" dirty="0"/>
                        <a:t> </a:t>
                      </a:r>
                      <a:r>
                        <a:rPr lang="en-GB" err="1"/>
                        <a:t>har</a:t>
                      </a:r>
                      <a:r>
                        <a:rPr lang="en-GB" dirty="0"/>
                        <a:t> </a:t>
                      </a:r>
                      <a:r>
                        <a:rPr lang="en-GB" err="1"/>
                        <a:t>udviklet</a:t>
                      </a:r>
                      <a:r>
                        <a:rPr lang="en-GB" dirty="0"/>
                        <a:t> et program </a:t>
                      </a:r>
                      <a:r>
                        <a:rPr lang="en-GB" err="1"/>
                        <a:t>til</a:t>
                      </a:r>
                      <a:r>
                        <a:rPr lang="en-GB" dirty="0"/>
                        <a:t> at </a:t>
                      </a:r>
                      <a:r>
                        <a:rPr lang="en-GB" err="1"/>
                        <a:t>løse</a:t>
                      </a:r>
                      <a:r>
                        <a:rPr lang="en-GB" dirty="0"/>
                        <a:t> </a:t>
                      </a:r>
                      <a:r>
                        <a:rPr lang="en-GB" err="1"/>
                        <a:t>en</a:t>
                      </a:r>
                      <a:r>
                        <a:rPr lang="en-GB" dirty="0"/>
                        <a:t> </a:t>
                      </a:r>
                      <a:r>
                        <a:rPr lang="en-GB" err="1"/>
                        <a:t>opgave</a:t>
                      </a:r>
                      <a:r>
                        <a:rPr lang="en-GB" dirty="0"/>
                        <a:t>. Der er </a:t>
                      </a:r>
                      <a:r>
                        <a:rPr lang="en-GB" err="1"/>
                        <a:t>typisk</a:t>
                      </a:r>
                      <a:r>
                        <a:rPr lang="en-GB" dirty="0"/>
                        <a:t> tale om </a:t>
                      </a:r>
                      <a:r>
                        <a:rPr lang="en-GB" err="1"/>
                        <a:t>en</a:t>
                      </a:r>
                      <a:r>
                        <a:rPr lang="en-GB" dirty="0"/>
                        <a:t> </a:t>
                      </a:r>
                      <a:r>
                        <a:rPr lang="en-GB" err="1"/>
                        <a:t>manuel</a:t>
                      </a:r>
                      <a:r>
                        <a:rPr lang="en-GB" dirty="0"/>
                        <a:t> </a:t>
                      </a:r>
                      <a:r>
                        <a:rPr lang="en-GB" err="1"/>
                        <a:t>opgave</a:t>
                      </a:r>
                      <a:r>
                        <a:rPr lang="en-GB" dirty="0"/>
                        <a:t> </a:t>
                      </a:r>
                      <a:r>
                        <a:rPr lang="en-GB" err="1"/>
                        <a:t>som</a:t>
                      </a:r>
                      <a:r>
                        <a:rPr lang="en-GB" dirty="0"/>
                        <a:t> nu er </a:t>
                      </a:r>
                      <a:r>
                        <a:rPr lang="en-GB" err="1"/>
                        <a:t>blevet</a:t>
                      </a:r>
                      <a:r>
                        <a:rPr lang="en-GB" dirty="0"/>
                        <a:t> </a:t>
                      </a:r>
                      <a:r>
                        <a:rPr lang="en-GB" err="1"/>
                        <a:t>digitaliseret</a:t>
                      </a:r>
                      <a:r>
                        <a:rPr lang="en-GB" dirty="0"/>
                        <a:t>.</a:t>
                      </a:r>
                    </a:p>
                  </a:txBody>
                  <a:tcPr/>
                </a:tc>
                <a:extLst>
                  <a:ext uri="{0D108BD9-81ED-4DB2-BD59-A6C34878D82A}">
                    <a16:rowId xmlns:a16="http://schemas.microsoft.com/office/drawing/2014/main" val="2074488283"/>
                  </a:ext>
                </a:extLst>
              </a:tr>
              <a:tr h="179742">
                <a:tc>
                  <a:txBody>
                    <a:bodyPr/>
                    <a:lstStyle/>
                    <a:p>
                      <a:pPr lvl="0">
                        <a:buNone/>
                      </a:pPr>
                      <a:r>
                        <a:rPr lang="en-GB" dirty="0"/>
                        <a:t>Data</a:t>
                      </a:r>
                      <a:endParaRPr lang="da-DK"/>
                    </a:p>
                  </a:txBody>
                  <a:tcPr/>
                </a:tc>
                <a:tc>
                  <a:txBody>
                    <a:bodyPr/>
                    <a:lstStyle/>
                    <a:p>
                      <a:pPr lvl="0">
                        <a:buNone/>
                      </a:pPr>
                      <a:r>
                        <a:rPr lang="en-GB" err="1"/>
                        <a:t>Meget</a:t>
                      </a:r>
                      <a:r>
                        <a:rPr lang="en-GB" dirty="0"/>
                        <a:t> </a:t>
                      </a:r>
                      <a:r>
                        <a:rPr lang="en-GB" err="1"/>
                        <a:t>bredt</a:t>
                      </a:r>
                      <a:r>
                        <a:rPr lang="en-GB" dirty="0"/>
                        <a:t> </a:t>
                      </a:r>
                      <a:r>
                        <a:rPr lang="en-GB" err="1"/>
                        <a:t>kan</a:t>
                      </a:r>
                      <a:r>
                        <a:rPr lang="en-GB" dirty="0"/>
                        <a:t> data </a:t>
                      </a:r>
                      <a:r>
                        <a:rPr lang="en-GB" err="1"/>
                        <a:t>være</a:t>
                      </a:r>
                      <a:r>
                        <a:rPr lang="en-GB" dirty="0"/>
                        <a:t> alt, et </a:t>
                      </a:r>
                      <a:r>
                        <a:rPr lang="en-GB" err="1"/>
                        <a:t>regneark</a:t>
                      </a:r>
                      <a:r>
                        <a:rPr lang="en-GB" dirty="0"/>
                        <a:t> </a:t>
                      </a:r>
                      <a:r>
                        <a:rPr lang="en-GB" err="1"/>
                        <a:t>kan</a:t>
                      </a:r>
                      <a:r>
                        <a:rPr lang="en-GB" dirty="0"/>
                        <a:t> </a:t>
                      </a:r>
                      <a:r>
                        <a:rPr lang="en-GB" err="1"/>
                        <a:t>indeholde</a:t>
                      </a:r>
                      <a:r>
                        <a:rPr lang="en-GB" dirty="0"/>
                        <a:t> data, data </a:t>
                      </a:r>
                      <a:r>
                        <a:rPr lang="en-GB" err="1"/>
                        <a:t>kan</a:t>
                      </a:r>
                      <a:r>
                        <a:rPr lang="en-GB" dirty="0"/>
                        <a:t> </a:t>
                      </a:r>
                      <a:r>
                        <a:rPr lang="en-GB" err="1"/>
                        <a:t>indsamles</a:t>
                      </a:r>
                      <a:r>
                        <a:rPr lang="en-GB" dirty="0"/>
                        <a:t> </a:t>
                      </a:r>
                      <a:r>
                        <a:rPr lang="en-GB" err="1"/>
                        <a:t>og</a:t>
                      </a:r>
                      <a:r>
                        <a:rPr lang="en-GB" dirty="0"/>
                        <a:t> </a:t>
                      </a:r>
                      <a:r>
                        <a:rPr lang="en-GB" err="1"/>
                        <a:t>gemmes</a:t>
                      </a:r>
                      <a:r>
                        <a:rPr lang="en-GB" dirty="0"/>
                        <a:t>. I forhold </a:t>
                      </a:r>
                      <a:r>
                        <a:rPr lang="en-GB" err="1"/>
                        <a:t>til</a:t>
                      </a:r>
                      <a:r>
                        <a:rPr lang="en-GB" dirty="0"/>
                        <a:t> </a:t>
                      </a:r>
                      <a:r>
                        <a:rPr lang="en-GB" err="1"/>
                        <a:t>applikationer</a:t>
                      </a:r>
                      <a:r>
                        <a:rPr lang="en-GB" dirty="0"/>
                        <a:t> er det and det data </a:t>
                      </a:r>
                      <a:r>
                        <a:rPr lang="en-GB" err="1"/>
                        <a:t>applikationerne</a:t>
                      </a:r>
                      <a:r>
                        <a:rPr lang="en-GB" dirty="0"/>
                        <a:t> </a:t>
                      </a:r>
                      <a:r>
                        <a:rPr lang="en-GB" err="1"/>
                        <a:t>indeholder</a:t>
                      </a:r>
                      <a:r>
                        <a:rPr lang="en-GB" dirty="0"/>
                        <a:t>. Data </a:t>
                      </a:r>
                      <a:r>
                        <a:rPr lang="en-GB" err="1"/>
                        <a:t>gemmes</a:t>
                      </a:r>
                      <a:r>
                        <a:rPr lang="en-GB" dirty="0"/>
                        <a:t> </a:t>
                      </a:r>
                      <a:r>
                        <a:rPr lang="en-GB" err="1"/>
                        <a:t>typisk</a:t>
                      </a:r>
                      <a:r>
                        <a:rPr lang="en-GB" dirty="0"/>
                        <a:t> I </a:t>
                      </a:r>
                      <a:r>
                        <a:rPr lang="en-GB" err="1"/>
                        <a:t>en</a:t>
                      </a:r>
                      <a:r>
                        <a:rPr lang="en-GB" dirty="0"/>
                        <a:t> database.</a:t>
                      </a:r>
                      <a:endParaRPr lang="da-DK"/>
                    </a:p>
                  </a:txBody>
                  <a:tcPr/>
                </a:tc>
                <a:extLst>
                  <a:ext uri="{0D108BD9-81ED-4DB2-BD59-A6C34878D82A}">
                    <a16:rowId xmlns:a16="http://schemas.microsoft.com/office/drawing/2014/main" val="4288739109"/>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104</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57331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1836660171"/>
              </p:ext>
            </p:extLst>
          </p:nvPr>
        </p:nvGraphicFramePr>
        <p:xfrm>
          <a:off x="573088" y="1658938"/>
          <a:ext cx="11047412" cy="512064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179743">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179743">
                <a:tc>
                  <a:txBody>
                    <a:bodyPr/>
                    <a:lstStyle/>
                    <a:p>
                      <a:pPr lvl="0">
                        <a:buNone/>
                      </a:pPr>
                      <a:r>
                        <a:rPr lang="en-GB" dirty="0"/>
                        <a:t>Database</a:t>
                      </a:r>
                      <a:endParaRPr lang="da-DK"/>
                    </a:p>
                  </a:txBody>
                  <a:tcPr/>
                </a:tc>
                <a:tc>
                  <a:txBody>
                    <a:bodyPr/>
                    <a:lstStyle/>
                    <a:p>
                      <a:pPr lvl="0">
                        <a:buNone/>
                      </a:pPr>
                      <a:r>
                        <a:rPr lang="en-GB" dirty="0"/>
                        <a:t>En </a:t>
                      </a:r>
                      <a:r>
                        <a:rPr lang="en-GB" err="1"/>
                        <a:t>meget</a:t>
                      </a:r>
                      <a:r>
                        <a:rPr lang="en-GB" dirty="0"/>
                        <a:t> </a:t>
                      </a:r>
                      <a:r>
                        <a:rPr lang="en-GB" err="1"/>
                        <a:t>speciel</a:t>
                      </a:r>
                      <a:r>
                        <a:rPr lang="en-GB" dirty="0"/>
                        <a:t> </a:t>
                      </a:r>
                      <a:r>
                        <a:rPr lang="en-GB" err="1"/>
                        <a:t>applikation</a:t>
                      </a:r>
                      <a:r>
                        <a:rPr lang="en-GB" dirty="0"/>
                        <a:t> </a:t>
                      </a:r>
                      <a:r>
                        <a:rPr lang="en-GB" err="1"/>
                        <a:t>som</a:t>
                      </a:r>
                      <a:r>
                        <a:rPr lang="en-GB" dirty="0"/>
                        <a:t> er </a:t>
                      </a:r>
                      <a:r>
                        <a:rPr lang="en-GB" err="1"/>
                        <a:t>udviklet</a:t>
                      </a:r>
                      <a:r>
                        <a:rPr lang="en-GB" dirty="0"/>
                        <a:t> </a:t>
                      </a:r>
                      <a:r>
                        <a:rPr lang="en-GB" err="1"/>
                        <a:t>til</a:t>
                      </a:r>
                      <a:r>
                        <a:rPr lang="en-GB" dirty="0"/>
                        <a:t> det </a:t>
                      </a:r>
                      <a:r>
                        <a:rPr lang="en-GB" err="1"/>
                        <a:t>formål</a:t>
                      </a:r>
                      <a:r>
                        <a:rPr lang="en-GB" dirty="0"/>
                        <a:t> at </a:t>
                      </a:r>
                      <a:r>
                        <a:rPr lang="en-GB" err="1"/>
                        <a:t>være</a:t>
                      </a:r>
                      <a:r>
                        <a:rPr lang="en-GB" dirty="0"/>
                        <a:t> </a:t>
                      </a:r>
                      <a:r>
                        <a:rPr lang="en-GB" err="1"/>
                        <a:t>rigtig</a:t>
                      </a:r>
                      <a:r>
                        <a:rPr lang="en-GB" dirty="0"/>
                        <a:t> god </a:t>
                      </a:r>
                      <a:r>
                        <a:rPr lang="en-GB" err="1"/>
                        <a:t>til</a:t>
                      </a:r>
                      <a:r>
                        <a:rPr lang="en-GB" dirty="0"/>
                        <a:t> at </a:t>
                      </a:r>
                      <a:r>
                        <a:rPr lang="en-GB" err="1"/>
                        <a:t>gemme</a:t>
                      </a:r>
                      <a:r>
                        <a:rPr lang="en-GB" dirty="0"/>
                        <a:t> data </a:t>
                      </a:r>
                      <a:r>
                        <a:rPr lang="en-GB" err="1"/>
                        <a:t>på</a:t>
                      </a:r>
                      <a:r>
                        <a:rPr lang="en-GB" dirty="0"/>
                        <a:t> </a:t>
                      </a:r>
                      <a:r>
                        <a:rPr lang="en-GB" err="1"/>
                        <a:t>en</a:t>
                      </a:r>
                      <a:r>
                        <a:rPr lang="en-GB" dirty="0"/>
                        <a:t> </a:t>
                      </a:r>
                      <a:r>
                        <a:rPr lang="en-GB" err="1"/>
                        <a:t>struktureret</a:t>
                      </a:r>
                      <a:r>
                        <a:rPr lang="en-GB" dirty="0"/>
                        <a:t> </a:t>
                      </a:r>
                      <a:r>
                        <a:rPr lang="en-GB" err="1"/>
                        <a:t>måde</a:t>
                      </a:r>
                      <a:r>
                        <a:rPr lang="en-GB" dirty="0"/>
                        <a:t>. </a:t>
                      </a:r>
                      <a:r>
                        <a:rPr lang="en-GB" err="1"/>
                        <a:t>Næsten</a:t>
                      </a:r>
                      <a:r>
                        <a:rPr lang="en-GB" dirty="0"/>
                        <a:t> alle </a:t>
                      </a:r>
                      <a:r>
                        <a:rPr lang="en-GB" err="1"/>
                        <a:t>applikationer</a:t>
                      </a:r>
                      <a:r>
                        <a:rPr lang="en-GB" dirty="0"/>
                        <a:t> </a:t>
                      </a:r>
                      <a:r>
                        <a:rPr lang="en-GB" err="1"/>
                        <a:t>bruger</a:t>
                      </a:r>
                      <a:r>
                        <a:rPr lang="en-GB" dirty="0"/>
                        <a:t> </a:t>
                      </a:r>
                      <a:r>
                        <a:rPr lang="en-GB" err="1"/>
                        <a:t>en</a:t>
                      </a:r>
                      <a:r>
                        <a:rPr lang="en-GB" dirty="0"/>
                        <a:t> database </a:t>
                      </a:r>
                      <a:r>
                        <a:rPr lang="en-GB" err="1"/>
                        <a:t>på</a:t>
                      </a:r>
                      <a:r>
                        <a:rPr lang="en-GB" dirty="0"/>
                        <a:t> </a:t>
                      </a:r>
                      <a:r>
                        <a:rPr lang="en-GB" err="1"/>
                        <a:t>en</a:t>
                      </a:r>
                      <a:r>
                        <a:rPr lang="en-GB" dirty="0"/>
                        <a:t> </a:t>
                      </a:r>
                      <a:r>
                        <a:rPr lang="en-GB" err="1"/>
                        <a:t>eller</a:t>
                      </a:r>
                      <a:r>
                        <a:rPr lang="en-GB" dirty="0"/>
                        <a:t> </a:t>
                      </a:r>
                      <a:r>
                        <a:rPr lang="en-GB" err="1"/>
                        <a:t>anden</a:t>
                      </a:r>
                      <a:r>
                        <a:rPr lang="en-GB" dirty="0"/>
                        <a:t> </a:t>
                      </a:r>
                      <a:r>
                        <a:rPr lang="en-GB" err="1"/>
                        <a:t>måde</a:t>
                      </a:r>
                      <a:r>
                        <a:rPr lang="en-GB" dirty="0"/>
                        <a:t>. </a:t>
                      </a:r>
                      <a:r>
                        <a:rPr lang="en-GB" err="1"/>
                        <a:t>Databaser</a:t>
                      </a:r>
                      <a:r>
                        <a:rPr lang="en-GB" dirty="0"/>
                        <a:t> </a:t>
                      </a:r>
                      <a:r>
                        <a:rPr lang="en-GB" err="1"/>
                        <a:t>har</a:t>
                      </a:r>
                      <a:r>
                        <a:rPr lang="en-GB" dirty="0"/>
                        <a:t> permanent lager, det </a:t>
                      </a:r>
                      <a:r>
                        <a:rPr lang="en-GB" err="1"/>
                        <a:t>vil</a:t>
                      </a:r>
                      <a:r>
                        <a:rPr lang="en-GB" dirty="0"/>
                        <a:t> </a:t>
                      </a:r>
                      <a:r>
                        <a:rPr lang="en-GB" err="1"/>
                        <a:t>sige</a:t>
                      </a:r>
                      <a:r>
                        <a:rPr lang="en-GB" dirty="0"/>
                        <a:t> at data </a:t>
                      </a:r>
                      <a:r>
                        <a:rPr lang="en-GB" err="1"/>
                        <a:t>består</a:t>
                      </a:r>
                      <a:r>
                        <a:rPr lang="en-GB" dirty="0"/>
                        <a:t> </a:t>
                      </a:r>
                      <a:r>
                        <a:rPr lang="en-GB" err="1"/>
                        <a:t>selvom</a:t>
                      </a:r>
                      <a:r>
                        <a:rPr lang="en-GB" dirty="0"/>
                        <a:t> </a:t>
                      </a:r>
                      <a:r>
                        <a:rPr lang="en-GB" err="1"/>
                        <a:t>en</a:t>
                      </a:r>
                      <a:r>
                        <a:rPr lang="en-GB" dirty="0"/>
                        <a:t> </a:t>
                      </a:r>
                      <a:r>
                        <a:rPr lang="en-GB" err="1"/>
                        <a:t>applikation</a:t>
                      </a:r>
                      <a:r>
                        <a:rPr lang="en-GB" dirty="0"/>
                        <a:t> </a:t>
                      </a:r>
                      <a:r>
                        <a:rPr lang="en-GB" err="1"/>
                        <a:t>lukkes</a:t>
                      </a:r>
                      <a:r>
                        <a:rPr lang="en-GB" dirty="0"/>
                        <a:t> </a:t>
                      </a:r>
                      <a:r>
                        <a:rPr lang="en-GB" err="1"/>
                        <a:t>eller</a:t>
                      </a:r>
                      <a:r>
                        <a:rPr lang="en-GB" dirty="0"/>
                        <a:t> </a:t>
                      </a:r>
                      <a:r>
                        <a:rPr lang="en-GB" err="1"/>
                        <a:t>computeren</a:t>
                      </a:r>
                      <a:r>
                        <a:rPr lang="en-GB" dirty="0"/>
                        <a:t> </a:t>
                      </a:r>
                      <a:r>
                        <a:rPr lang="en-GB" err="1"/>
                        <a:t>genstartes</a:t>
                      </a:r>
                      <a:r>
                        <a:rPr lang="en-GB" dirty="0"/>
                        <a:t>.</a:t>
                      </a:r>
                      <a:endParaRPr lang="da-DK"/>
                    </a:p>
                  </a:txBody>
                  <a:tcPr/>
                </a:tc>
                <a:extLst>
                  <a:ext uri="{0D108BD9-81ED-4DB2-BD59-A6C34878D82A}">
                    <a16:rowId xmlns:a16="http://schemas.microsoft.com/office/drawing/2014/main" val="2358639581"/>
                  </a:ext>
                </a:extLst>
              </a:tr>
              <a:tr h="179742">
                <a:tc>
                  <a:txBody>
                    <a:bodyPr/>
                    <a:lstStyle/>
                    <a:p>
                      <a:pPr lvl="0">
                        <a:buNone/>
                      </a:pPr>
                      <a:r>
                        <a:rPr lang="en-GB" err="1"/>
                        <a:t>Distribuerede</a:t>
                      </a:r>
                      <a:r>
                        <a:rPr lang="en-GB" dirty="0"/>
                        <a:t> </a:t>
                      </a:r>
                      <a:r>
                        <a:rPr lang="en-GB" err="1"/>
                        <a:t>Systemer</a:t>
                      </a:r>
                      <a:endParaRPr lang="en-GB"/>
                    </a:p>
                  </a:txBody>
                  <a:tcPr/>
                </a:tc>
                <a:tc>
                  <a:txBody>
                    <a:bodyPr/>
                    <a:lstStyle/>
                    <a:p>
                      <a:pPr lvl="0">
                        <a:buNone/>
                      </a:pPr>
                      <a:r>
                        <a:rPr lang="en-GB" err="1"/>
                        <a:t>Når</a:t>
                      </a:r>
                      <a:r>
                        <a:rPr lang="en-GB" dirty="0"/>
                        <a:t> </a:t>
                      </a:r>
                      <a:r>
                        <a:rPr lang="en-GB" err="1"/>
                        <a:t>flere</a:t>
                      </a:r>
                      <a:r>
                        <a:rPr lang="en-GB" dirty="0"/>
                        <a:t> </a:t>
                      </a:r>
                      <a:r>
                        <a:rPr lang="en-GB" err="1"/>
                        <a:t>applikationer</a:t>
                      </a:r>
                      <a:r>
                        <a:rPr lang="en-GB" dirty="0"/>
                        <a:t> </a:t>
                      </a:r>
                      <a:r>
                        <a:rPr lang="en-GB" err="1"/>
                        <a:t>samarbejder</a:t>
                      </a:r>
                      <a:r>
                        <a:rPr lang="en-GB" dirty="0"/>
                        <a:t> </a:t>
                      </a:r>
                      <a:r>
                        <a:rPr lang="en-GB" err="1"/>
                        <a:t>på</a:t>
                      </a:r>
                      <a:r>
                        <a:rPr lang="en-GB" dirty="0"/>
                        <a:t> </a:t>
                      </a:r>
                      <a:r>
                        <a:rPr lang="en-GB" err="1"/>
                        <a:t>tværs</a:t>
                      </a:r>
                      <a:r>
                        <a:rPr lang="en-GB" dirty="0"/>
                        <a:t> </a:t>
                      </a:r>
                      <a:r>
                        <a:rPr lang="en-GB" err="1"/>
                        <a:t>af</a:t>
                      </a:r>
                      <a:r>
                        <a:rPr lang="en-GB" dirty="0"/>
                        <a:t> </a:t>
                      </a:r>
                      <a:r>
                        <a:rPr lang="en-GB" err="1"/>
                        <a:t>netværk</a:t>
                      </a:r>
                      <a:r>
                        <a:rPr lang="en-GB" dirty="0"/>
                        <a:t>/internet. </a:t>
                      </a:r>
                      <a:endParaRPr lang="da-DK"/>
                    </a:p>
                  </a:txBody>
                  <a:tcPr/>
                </a:tc>
                <a:extLst>
                  <a:ext uri="{0D108BD9-81ED-4DB2-BD59-A6C34878D82A}">
                    <a16:rowId xmlns:a16="http://schemas.microsoft.com/office/drawing/2014/main" val="3735892107"/>
                  </a:ext>
                </a:extLst>
              </a:tr>
              <a:tr h="179742">
                <a:tc>
                  <a:txBody>
                    <a:bodyPr/>
                    <a:lstStyle/>
                    <a:p>
                      <a:pPr lvl="0">
                        <a:buNone/>
                      </a:pPr>
                      <a:r>
                        <a:rPr lang="en-GB" dirty="0"/>
                        <a:t>Server</a:t>
                      </a:r>
                      <a:endParaRPr lang="da-DK"/>
                    </a:p>
                  </a:txBody>
                  <a:tcPr/>
                </a:tc>
                <a:tc>
                  <a:txBody>
                    <a:bodyPr/>
                    <a:lstStyle/>
                    <a:p>
                      <a:pPr lvl="0">
                        <a:buNone/>
                      </a:pPr>
                      <a:r>
                        <a:rPr lang="en-GB" dirty="0"/>
                        <a:t>En </a:t>
                      </a:r>
                      <a:r>
                        <a:rPr lang="en-GB" err="1"/>
                        <a:t>leverandør</a:t>
                      </a:r>
                      <a:r>
                        <a:rPr lang="en-GB" dirty="0"/>
                        <a:t> </a:t>
                      </a:r>
                      <a:r>
                        <a:rPr lang="en-GB" err="1"/>
                        <a:t>af</a:t>
                      </a:r>
                      <a:r>
                        <a:rPr lang="en-GB" dirty="0"/>
                        <a:t> </a:t>
                      </a:r>
                      <a:r>
                        <a:rPr lang="en-GB" err="1"/>
                        <a:t>en</a:t>
                      </a:r>
                      <a:r>
                        <a:rPr lang="en-GB" dirty="0"/>
                        <a:t> service. </a:t>
                      </a:r>
                      <a:r>
                        <a:rPr lang="en-GB" err="1"/>
                        <a:t>Indenfor</a:t>
                      </a:r>
                      <a:r>
                        <a:rPr lang="en-GB" dirty="0"/>
                        <a:t> </a:t>
                      </a:r>
                      <a:r>
                        <a:rPr lang="en-GB" err="1"/>
                        <a:t>applikationer</a:t>
                      </a:r>
                      <a:r>
                        <a:rPr lang="en-GB" dirty="0"/>
                        <a:t> </a:t>
                      </a:r>
                      <a:r>
                        <a:rPr lang="en-GB" err="1"/>
                        <a:t>snakker</a:t>
                      </a:r>
                      <a:r>
                        <a:rPr lang="en-GB" dirty="0"/>
                        <a:t> man </a:t>
                      </a:r>
                      <a:r>
                        <a:rPr lang="en-GB" err="1"/>
                        <a:t>ofte</a:t>
                      </a:r>
                      <a:r>
                        <a:rPr lang="en-GB" dirty="0"/>
                        <a:t> om at man </a:t>
                      </a:r>
                      <a:r>
                        <a:rPr lang="en-GB" err="1"/>
                        <a:t>har</a:t>
                      </a:r>
                      <a:r>
                        <a:rPr lang="en-GB" dirty="0"/>
                        <a:t> </a:t>
                      </a:r>
                      <a:r>
                        <a:rPr lang="en-GB" err="1"/>
                        <a:t>en</a:t>
                      </a:r>
                      <a:r>
                        <a:rPr lang="en-GB" dirty="0"/>
                        <a:t> server et sted. Der er mange </a:t>
                      </a:r>
                      <a:r>
                        <a:rPr lang="en-GB" err="1"/>
                        <a:t>betydninger</a:t>
                      </a:r>
                      <a:r>
                        <a:rPr lang="en-GB" dirty="0"/>
                        <a:t> </a:t>
                      </a:r>
                      <a:r>
                        <a:rPr lang="en-GB" err="1"/>
                        <a:t>af</a:t>
                      </a:r>
                      <a:r>
                        <a:rPr lang="en-GB" dirty="0"/>
                        <a:t> </a:t>
                      </a:r>
                      <a:r>
                        <a:rPr lang="en-GB" err="1"/>
                        <a:t>en</a:t>
                      </a:r>
                      <a:r>
                        <a:rPr lang="en-GB" dirty="0"/>
                        <a:t> server. Det </a:t>
                      </a:r>
                      <a:r>
                        <a:rPr lang="en-GB" err="1"/>
                        <a:t>kan</a:t>
                      </a:r>
                      <a:r>
                        <a:rPr lang="en-GB" dirty="0"/>
                        <a:t> </a:t>
                      </a:r>
                      <a:r>
                        <a:rPr lang="en-GB" err="1"/>
                        <a:t>være</a:t>
                      </a:r>
                      <a:r>
                        <a:rPr lang="en-GB" dirty="0"/>
                        <a:t> </a:t>
                      </a:r>
                      <a:r>
                        <a:rPr lang="en-GB" err="1"/>
                        <a:t>en</a:t>
                      </a:r>
                      <a:r>
                        <a:rPr lang="en-GB" dirty="0"/>
                        <a:t> </a:t>
                      </a:r>
                      <a:r>
                        <a:rPr lang="en-GB" err="1"/>
                        <a:t>fysisk</a:t>
                      </a:r>
                      <a:r>
                        <a:rPr lang="en-GB" dirty="0"/>
                        <a:t> server (computer I et </a:t>
                      </a:r>
                      <a:r>
                        <a:rPr lang="en-GB" err="1"/>
                        <a:t>skab</a:t>
                      </a:r>
                      <a:r>
                        <a:rPr lang="en-GB" dirty="0"/>
                        <a:t>) det </a:t>
                      </a:r>
                      <a:r>
                        <a:rPr lang="en-GB" err="1"/>
                        <a:t>kan</a:t>
                      </a:r>
                      <a:r>
                        <a:rPr lang="en-GB" dirty="0"/>
                        <a:t> </a:t>
                      </a:r>
                      <a:r>
                        <a:rPr lang="en-GB" err="1"/>
                        <a:t>også</a:t>
                      </a:r>
                      <a:r>
                        <a:rPr lang="en-GB" dirty="0"/>
                        <a:t> </a:t>
                      </a:r>
                      <a:r>
                        <a:rPr lang="en-GB" err="1"/>
                        <a:t>være</a:t>
                      </a:r>
                      <a:r>
                        <a:rPr lang="en-GB" dirty="0"/>
                        <a:t> </a:t>
                      </a:r>
                      <a:r>
                        <a:rPr lang="en-GB" err="1"/>
                        <a:t>en</a:t>
                      </a:r>
                      <a:r>
                        <a:rPr lang="en-GB" dirty="0"/>
                        <a:t> </a:t>
                      </a:r>
                      <a:r>
                        <a:rPr lang="en-GB" err="1"/>
                        <a:t>logisk</a:t>
                      </a:r>
                      <a:r>
                        <a:rPr lang="en-GB" dirty="0"/>
                        <a:t> server (</a:t>
                      </a:r>
                      <a:r>
                        <a:rPr lang="en-GB" err="1"/>
                        <a:t>fx</a:t>
                      </a:r>
                      <a:r>
                        <a:rPr lang="en-GB" dirty="0"/>
                        <a:t>. En database server, </a:t>
                      </a:r>
                      <a:r>
                        <a:rPr lang="en-GB" err="1"/>
                        <a:t>som</a:t>
                      </a:r>
                      <a:r>
                        <a:rPr lang="en-GB" dirty="0"/>
                        <a:t> </a:t>
                      </a:r>
                      <a:r>
                        <a:rPr lang="en-GB" err="1"/>
                        <a:t>indeholder</a:t>
                      </a:r>
                      <a:r>
                        <a:rPr lang="en-GB" dirty="0"/>
                        <a:t> alle </a:t>
                      </a:r>
                      <a:r>
                        <a:rPr lang="en-GB" err="1"/>
                        <a:t>vores</a:t>
                      </a:r>
                      <a:r>
                        <a:rPr lang="en-GB" dirty="0"/>
                        <a:t> data. </a:t>
                      </a:r>
                      <a:r>
                        <a:rPr lang="en-GB" err="1"/>
                        <a:t>Indenfor</a:t>
                      </a:r>
                      <a:r>
                        <a:rPr lang="en-GB" dirty="0"/>
                        <a:t> </a:t>
                      </a:r>
                      <a:r>
                        <a:rPr lang="en-GB" err="1"/>
                        <a:t>applikationer</a:t>
                      </a:r>
                      <a:r>
                        <a:rPr lang="en-GB" dirty="0"/>
                        <a:t> </a:t>
                      </a:r>
                      <a:r>
                        <a:rPr lang="en-GB" err="1"/>
                        <a:t>kan</a:t>
                      </a:r>
                      <a:r>
                        <a:rPr lang="en-GB" dirty="0"/>
                        <a:t> </a:t>
                      </a:r>
                      <a:r>
                        <a:rPr lang="en-GB" err="1"/>
                        <a:t>en</a:t>
                      </a:r>
                      <a:r>
                        <a:rPr lang="en-GB" dirty="0"/>
                        <a:t> </a:t>
                      </a:r>
                      <a:r>
                        <a:rPr lang="en-GB" err="1"/>
                        <a:t>applikation</a:t>
                      </a:r>
                      <a:r>
                        <a:rPr lang="en-GB" dirty="0"/>
                        <a:t> </a:t>
                      </a:r>
                      <a:r>
                        <a:rPr lang="en-GB" err="1"/>
                        <a:t>også</a:t>
                      </a:r>
                      <a:r>
                        <a:rPr lang="en-GB" dirty="0"/>
                        <a:t> </a:t>
                      </a:r>
                      <a:r>
                        <a:rPr lang="en-GB" err="1"/>
                        <a:t>være</a:t>
                      </a:r>
                      <a:r>
                        <a:rPr lang="en-GB" dirty="0"/>
                        <a:t> </a:t>
                      </a:r>
                      <a:r>
                        <a:rPr lang="en-GB" err="1"/>
                        <a:t>en</a:t>
                      </a:r>
                      <a:r>
                        <a:rPr lang="en-GB" dirty="0"/>
                        <a:t> "</a:t>
                      </a:r>
                      <a:r>
                        <a:rPr lang="en-GB" err="1"/>
                        <a:t>logisk</a:t>
                      </a:r>
                      <a:r>
                        <a:rPr lang="en-GB" dirty="0"/>
                        <a:t>" server. </a:t>
                      </a:r>
                      <a:r>
                        <a:rPr lang="en-GB" err="1"/>
                        <a:t>Hvis</a:t>
                      </a:r>
                      <a:r>
                        <a:rPr lang="en-GB" dirty="0"/>
                        <a:t> do </a:t>
                      </a:r>
                      <a:r>
                        <a:rPr lang="en-GB" err="1"/>
                        <a:t>applikationer</a:t>
                      </a:r>
                      <a:r>
                        <a:rPr lang="en-GB" dirty="0"/>
                        <a:t> taler </a:t>
                      </a:r>
                      <a:r>
                        <a:rPr lang="en-GB" err="1"/>
                        <a:t>sammen</a:t>
                      </a:r>
                      <a:r>
                        <a:rPr lang="en-GB" dirty="0"/>
                        <a:t> </a:t>
                      </a:r>
                      <a:r>
                        <a:rPr lang="en-GB" err="1"/>
                        <a:t>kan</a:t>
                      </a:r>
                      <a:r>
                        <a:rPr lang="en-GB" dirty="0"/>
                        <a:t> man den "</a:t>
                      </a:r>
                      <a:r>
                        <a:rPr lang="en-GB" err="1"/>
                        <a:t>initierende</a:t>
                      </a:r>
                      <a:r>
                        <a:rPr lang="en-GB" dirty="0"/>
                        <a:t>" part for </a:t>
                      </a:r>
                      <a:r>
                        <a:rPr lang="en-GB" err="1"/>
                        <a:t>klienten</a:t>
                      </a:r>
                      <a:r>
                        <a:rPr lang="en-GB" dirty="0"/>
                        <a:t> (</a:t>
                      </a:r>
                      <a:r>
                        <a:rPr lang="en-GB" err="1"/>
                        <a:t>klienten</a:t>
                      </a:r>
                      <a:r>
                        <a:rPr lang="en-GB" dirty="0"/>
                        <a:t> </a:t>
                      </a:r>
                      <a:r>
                        <a:rPr lang="en-GB" err="1"/>
                        <a:t>kommer</a:t>
                      </a:r>
                      <a:r>
                        <a:rPr lang="en-GB" dirty="0"/>
                        <a:t> </a:t>
                      </a:r>
                      <a:r>
                        <a:rPr lang="en-GB" err="1"/>
                        <a:t>og</a:t>
                      </a:r>
                      <a:r>
                        <a:rPr lang="en-GB" dirty="0"/>
                        <a:t> </a:t>
                      </a:r>
                      <a:r>
                        <a:rPr lang="en-GB" err="1"/>
                        <a:t>vil</a:t>
                      </a:r>
                      <a:r>
                        <a:rPr lang="en-GB" dirty="0"/>
                        <a:t> have </a:t>
                      </a:r>
                      <a:r>
                        <a:rPr lang="en-GB" err="1"/>
                        <a:t>en</a:t>
                      </a:r>
                      <a:r>
                        <a:rPr lang="en-GB" dirty="0"/>
                        <a:t> service) </a:t>
                      </a:r>
                      <a:r>
                        <a:rPr lang="en-GB" err="1"/>
                        <a:t>og</a:t>
                      </a:r>
                      <a:r>
                        <a:rPr lang="en-GB" dirty="0"/>
                        <a:t> den </a:t>
                      </a:r>
                      <a:r>
                        <a:rPr lang="en-GB" err="1"/>
                        <a:t>som</a:t>
                      </a:r>
                      <a:r>
                        <a:rPr lang="en-GB" dirty="0"/>
                        <a:t> </a:t>
                      </a:r>
                      <a:r>
                        <a:rPr lang="en-GB" err="1"/>
                        <a:t>bliver</a:t>
                      </a:r>
                      <a:r>
                        <a:rPr lang="en-GB" dirty="0"/>
                        <a:t> "</a:t>
                      </a:r>
                      <a:r>
                        <a:rPr lang="en-GB" err="1"/>
                        <a:t>kommunikeret</a:t>
                      </a:r>
                      <a:r>
                        <a:rPr lang="en-GB" dirty="0"/>
                        <a:t> </a:t>
                      </a:r>
                      <a:r>
                        <a:rPr lang="en-GB" err="1"/>
                        <a:t>til</a:t>
                      </a:r>
                      <a:r>
                        <a:rPr lang="en-GB" dirty="0"/>
                        <a:t>" er </a:t>
                      </a:r>
                      <a:r>
                        <a:rPr lang="en-GB" err="1"/>
                        <a:t>så</a:t>
                      </a:r>
                      <a:r>
                        <a:rPr lang="en-GB" dirty="0"/>
                        <a:t> </a:t>
                      </a:r>
                      <a:r>
                        <a:rPr lang="en-GB" err="1"/>
                        <a:t>en</a:t>
                      </a:r>
                      <a:r>
                        <a:rPr lang="en-GB" dirty="0"/>
                        <a:t> server. Eks: </a:t>
                      </a:r>
                      <a:r>
                        <a:rPr lang="en-GB" err="1"/>
                        <a:t>Klienten</a:t>
                      </a:r>
                      <a:r>
                        <a:rPr lang="en-GB" dirty="0"/>
                        <a:t> </a:t>
                      </a:r>
                      <a:r>
                        <a:rPr lang="en-GB" err="1"/>
                        <a:t>beder</a:t>
                      </a:r>
                      <a:r>
                        <a:rPr lang="en-GB" dirty="0"/>
                        <a:t> </a:t>
                      </a:r>
                      <a:r>
                        <a:rPr lang="en-GB" err="1"/>
                        <a:t>serveren</a:t>
                      </a:r>
                      <a:r>
                        <a:rPr lang="en-GB" dirty="0"/>
                        <a:t> om alle </a:t>
                      </a:r>
                      <a:r>
                        <a:rPr lang="en-GB" err="1"/>
                        <a:t>kunder</a:t>
                      </a:r>
                      <a:r>
                        <a:rPr lang="en-GB" dirty="0"/>
                        <a:t> </a:t>
                      </a:r>
                      <a:r>
                        <a:rPr lang="en-GB" err="1"/>
                        <a:t>som</a:t>
                      </a:r>
                      <a:r>
                        <a:rPr lang="en-GB" dirty="0"/>
                        <a:t> </a:t>
                      </a:r>
                      <a:r>
                        <a:rPr lang="en-GB" err="1"/>
                        <a:t>har</a:t>
                      </a:r>
                      <a:r>
                        <a:rPr lang="en-GB" dirty="0"/>
                        <a:t> </a:t>
                      </a:r>
                      <a:r>
                        <a:rPr lang="en-GB" err="1"/>
                        <a:t>udestående</a:t>
                      </a:r>
                      <a:r>
                        <a:rPr lang="en-GB" dirty="0"/>
                        <a:t> </a:t>
                      </a:r>
                      <a:r>
                        <a:rPr lang="en-GB" err="1"/>
                        <a:t>fakturaer</a:t>
                      </a:r>
                      <a:r>
                        <a:rPr lang="en-GB" dirty="0"/>
                        <a:t>. Dette </a:t>
                      </a:r>
                      <a:r>
                        <a:rPr lang="en-GB" err="1"/>
                        <a:t>sker</a:t>
                      </a:r>
                      <a:r>
                        <a:rPr lang="en-GB" dirty="0"/>
                        <a:t> </a:t>
                      </a:r>
                      <a:r>
                        <a:rPr lang="en-GB" err="1"/>
                        <a:t>fx</a:t>
                      </a:r>
                      <a:r>
                        <a:rPr lang="en-GB" dirty="0"/>
                        <a:t>. Via et API. Samme server og samme klient kan også have omvendte roller I </a:t>
                      </a:r>
                      <a:r>
                        <a:rPr lang="en-GB" err="1"/>
                        <a:t>en</a:t>
                      </a:r>
                      <a:r>
                        <a:rPr lang="en-GB" dirty="0"/>
                        <a:t> </a:t>
                      </a:r>
                      <a:r>
                        <a:rPr lang="en-GB" err="1"/>
                        <a:t>anden</a:t>
                      </a:r>
                      <a:r>
                        <a:rPr lang="en-GB" dirty="0"/>
                        <a:t> </a:t>
                      </a:r>
                      <a:r>
                        <a:rPr lang="en-GB" err="1"/>
                        <a:t>sammenhæng</a:t>
                      </a:r>
                      <a:r>
                        <a:rPr lang="en-GB" dirty="0"/>
                        <a:t>.</a:t>
                      </a:r>
                      <a:endParaRPr lang="da-DK"/>
                    </a:p>
                  </a:txBody>
                  <a:tcPr/>
                </a:tc>
                <a:extLst>
                  <a:ext uri="{0D108BD9-81ED-4DB2-BD59-A6C34878D82A}">
                    <a16:rowId xmlns:a16="http://schemas.microsoft.com/office/drawing/2014/main" val="2421526239"/>
                  </a:ext>
                </a:extLst>
              </a:tr>
              <a:tr h="179742">
                <a:tc>
                  <a:txBody>
                    <a:bodyPr/>
                    <a:lstStyle/>
                    <a:p>
                      <a:pPr lvl="0">
                        <a:buNone/>
                      </a:pPr>
                      <a:r>
                        <a:rPr lang="en-GB" err="1"/>
                        <a:t>Klient</a:t>
                      </a:r>
                      <a:endParaRPr lang="en-GB"/>
                    </a:p>
                  </a:txBody>
                  <a:tcPr/>
                </a:tc>
                <a:tc>
                  <a:txBody>
                    <a:bodyPr/>
                    <a:lstStyle/>
                    <a:p>
                      <a:pPr lvl="0">
                        <a:buNone/>
                      </a:pPr>
                      <a:r>
                        <a:rPr lang="en-GB" dirty="0"/>
                        <a:t>Se Server</a:t>
                      </a:r>
                      <a:endParaRPr lang="da-DK"/>
                    </a:p>
                  </a:txBody>
                  <a:tcPr/>
                </a:tc>
                <a:extLst>
                  <a:ext uri="{0D108BD9-81ED-4DB2-BD59-A6C34878D82A}">
                    <a16:rowId xmlns:a16="http://schemas.microsoft.com/office/drawing/2014/main" val="3476444153"/>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105</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598437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1604196378"/>
              </p:ext>
            </p:extLst>
          </p:nvPr>
        </p:nvGraphicFramePr>
        <p:xfrm>
          <a:off x="573088" y="1658938"/>
          <a:ext cx="11047412" cy="347472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179743">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179743">
                <a:tc>
                  <a:txBody>
                    <a:bodyPr/>
                    <a:lstStyle/>
                    <a:p>
                      <a:pPr lvl="0">
                        <a:buNone/>
                      </a:pPr>
                      <a:r>
                        <a:rPr lang="en-GB" err="1"/>
                        <a:t>Serviceorienteret</a:t>
                      </a:r>
                      <a:r>
                        <a:rPr lang="en-GB" dirty="0"/>
                        <a:t> </a:t>
                      </a:r>
                      <a:r>
                        <a:rPr lang="en-GB" err="1"/>
                        <a:t>Arkitektur</a:t>
                      </a:r>
                      <a:r>
                        <a:rPr lang="en-GB" dirty="0"/>
                        <a:t> (SOA)</a:t>
                      </a:r>
                      <a:endParaRPr lang="da-DK"/>
                    </a:p>
                  </a:txBody>
                  <a:tcPr/>
                </a:tc>
                <a:tc>
                  <a:txBody>
                    <a:bodyPr/>
                    <a:lstStyle/>
                    <a:p>
                      <a:pPr lvl="0">
                        <a:buNone/>
                      </a:pPr>
                      <a:r>
                        <a:rPr lang="en-GB" err="1"/>
                        <a:t>Når</a:t>
                      </a:r>
                      <a:r>
                        <a:rPr lang="en-GB" dirty="0"/>
                        <a:t> alle </a:t>
                      </a:r>
                      <a:r>
                        <a:rPr lang="en-GB" err="1"/>
                        <a:t>vores</a:t>
                      </a:r>
                      <a:r>
                        <a:rPr lang="en-GB" dirty="0"/>
                        <a:t> </a:t>
                      </a:r>
                      <a:r>
                        <a:rPr lang="en-GB" err="1"/>
                        <a:t>applikationer</a:t>
                      </a:r>
                      <a:r>
                        <a:rPr lang="en-GB" dirty="0"/>
                        <a:t> </a:t>
                      </a:r>
                      <a:r>
                        <a:rPr lang="en-GB" err="1"/>
                        <a:t>samarbejder</a:t>
                      </a:r>
                      <a:r>
                        <a:rPr lang="en-GB" dirty="0"/>
                        <a:t> for at </a:t>
                      </a:r>
                      <a:r>
                        <a:rPr lang="en-GB" err="1"/>
                        <a:t>fremstå</a:t>
                      </a:r>
                      <a:r>
                        <a:rPr lang="en-GB" dirty="0"/>
                        <a:t> </a:t>
                      </a:r>
                      <a:r>
                        <a:rPr lang="en-GB" err="1"/>
                        <a:t>som</a:t>
                      </a:r>
                      <a:r>
                        <a:rPr lang="en-GB" dirty="0"/>
                        <a:t> </a:t>
                      </a:r>
                      <a:r>
                        <a:rPr lang="en-GB" err="1"/>
                        <a:t>eet</a:t>
                      </a:r>
                      <a:r>
                        <a:rPr lang="en-GB" dirty="0"/>
                        <a:t> </a:t>
                      </a:r>
                      <a:r>
                        <a:rPr lang="en-GB" err="1"/>
                        <a:t>enkelt</a:t>
                      </a:r>
                      <a:r>
                        <a:rPr lang="en-GB" dirty="0"/>
                        <a:t> system </a:t>
                      </a:r>
                      <a:r>
                        <a:rPr lang="en-GB" err="1"/>
                        <a:t>og</a:t>
                      </a:r>
                      <a:r>
                        <a:rPr lang="en-GB" dirty="0"/>
                        <a:t> </a:t>
                      </a:r>
                      <a:r>
                        <a:rPr lang="en-GB" err="1"/>
                        <a:t>værdien</a:t>
                      </a:r>
                      <a:r>
                        <a:rPr lang="en-GB" dirty="0"/>
                        <a:t> </a:t>
                      </a:r>
                      <a:r>
                        <a:rPr lang="en-GB" err="1"/>
                        <a:t>skabes</a:t>
                      </a:r>
                      <a:r>
                        <a:rPr lang="en-GB" dirty="0"/>
                        <a:t> I </a:t>
                      </a:r>
                      <a:r>
                        <a:rPr lang="en-GB" err="1"/>
                        <a:t>sammenhængen</a:t>
                      </a:r>
                      <a:r>
                        <a:rPr lang="en-GB" dirty="0"/>
                        <a:t> </a:t>
                      </a:r>
                      <a:r>
                        <a:rPr lang="en-GB" err="1"/>
                        <a:t>og</a:t>
                      </a:r>
                      <a:r>
                        <a:rPr lang="en-GB" dirty="0"/>
                        <a:t> </a:t>
                      </a:r>
                      <a:r>
                        <a:rPr lang="en-GB" err="1"/>
                        <a:t>logikken</a:t>
                      </a:r>
                      <a:r>
                        <a:rPr lang="en-GB" dirty="0"/>
                        <a:t> </a:t>
                      </a:r>
                      <a:r>
                        <a:rPr lang="en-GB" err="1"/>
                        <a:t>mellem</a:t>
                      </a:r>
                      <a:r>
                        <a:rPr lang="en-GB" dirty="0"/>
                        <a:t> </a:t>
                      </a:r>
                      <a:r>
                        <a:rPr lang="en-GB" err="1"/>
                        <a:t>systemerne</a:t>
                      </a:r>
                      <a:r>
                        <a:rPr lang="en-GB" dirty="0"/>
                        <a:t>. Vi </a:t>
                      </a:r>
                      <a:r>
                        <a:rPr lang="en-GB" err="1"/>
                        <a:t>betragter</a:t>
                      </a:r>
                      <a:r>
                        <a:rPr lang="en-GB" dirty="0"/>
                        <a:t> </a:t>
                      </a:r>
                      <a:r>
                        <a:rPr lang="en-GB" err="1"/>
                        <a:t>vores</a:t>
                      </a:r>
                      <a:r>
                        <a:rPr lang="en-GB" dirty="0"/>
                        <a:t> </a:t>
                      </a:r>
                      <a:r>
                        <a:rPr lang="en-GB" err="1"/>
                        <a:t>systemer</a:t>
                      </a:r>
                      <a:r>
                        <a:rPr lang="en-GB" dirty="0"/>
                        <a:t>, </a:t>
                      </a:r>
                      <a:r>
                        <a:rPr lang="en-GB" err="1"/>
                        <a:t>dels</a:t>
                      </a:r>
                      <a:r>
                        <a:rPr lang="en-GB" dirty="0"/>
                        <a:t> </a:t>
                      </a:r>
                      <a:r>
                        <a:rPr lang="en-GB" err="1"/>
                        <a:t>som</a:t>
                      </a:r>
                      <a:r>
                        <a:rPr lang="en-GB" dirty="0"/>
                        <a:t> </a:t>
                      </a:r>
                      <a:r>
                        <a:rPr lang="en-GB" err="1"/>
                        <a:t>nogle</a:t>
                      </a:r>
                      <a:r>
                        <a:rPr lang="en-GB" dirty="0"/>
                        <a:t> </a:t>
                      </a:r>
                      <a:r>
                        <a:rPr lang="en-GB" err="1"/>
                        <a:t>værktøjer</a:t>
                      </a:r>
                      <a:r>
                        <a:rPr lang="en-GB" dirty="0"/>
                        <a:t> </a:t>
                      </a:r>
                      <a:r>
                        <a:rPr lang="en-GB" err="1"/>
                        <a:t>til</a:t>
                      </a:r>
                      <a:r>
                        <a:rPr lang="en-GB" dirty="0"/>
                        <a:t> </a:t>
                      </a:r>
                      <a:r>
                        <a:rPr lang="en-GB" err="1"/>
                        <a:t>brugere</a:t>
                      </a:r>
                      <a:r>
                        <a:rPr lang="en-GB" dirty="0"/>
                        <a:t>, men </a:t>
                      </a:r>
                      <a:r>
                        <a:rPr lang="en-GB" err="1"/>
                        <a:t>også</a:t>
                      </a:r>
                      <a:r>
                        <a:rPr lang="en-GB" dirty="0"/>
                        <a:t> </a:t>
                      </a:r>
                      <a:r>
                        <a:rPr lang="en-GB" err="1"/>
                        <a:t>som</a:t>
                      </a:r>
                      <a:r>
                        <a:rPr lang="en-GB" dirty="0"/>
                        <a:t> </a:t>
                      </a:r>
                      <a:r>
                        <a:rPr lang="en-GB" err="1"/>
                        <a:t>serviceleverandører</a:t>
                      </a:r>
                      <a:r>
                        <a:rPr lang="en-GB" dirty="0"/>
                        <a:t> </a:t>
                      </a:r>
                      <a:r>
                        <a:rPr lang="en-GB" err="1"/>
                        <a:t>til</a:t>
                      </a:r>
                      <a:r>
                        <a:rPr lang="en-GB" dirty="0"/>
                        <a:t> </a:t>
                      </a:r>
                      <a:r>
                        <a:rPr lang="en-GB" err="1"/>
                        <a:t>andre</a:t>
                      </a:r>
                      <a:r>
                        <a:rPr lang="en-GB" dirty="0"/>
                        <a:t> </a:t>
                      </a:r>
                      <a:r>
                        <a:rPr lang="en-GB" err="1"/>
                        <a:t>systemer</a:t>
                      </a:r>
                      <a:r>
                        <a:rPr lang="en-GB" dirty="0"/>
                        <a:t>.</a:t>
                      </a:r>
                      <a:endParaRPr lang="da-DK"/>
                    </a:p>
                  </a:txBody>
                  <a:tcPr/>
                </a:tc>
                <a:extLst>
                  <a:ext uri="{0D108BD9-81ED-4DB2-BD59-A6C34878D82A}">
                    <a16:rowId xmlns:a16="http://schemas.microsoft.com/office/drawing/2014/main" val="2358639581"/>
                  </a:ext>
                </a:extLst>
              </a:tr>
              <a:tr h="179742">
                <a:tc>
                  <a:txBody>
                    <a:bodyPr/>
                    <a:lstStyle/>
                    <a:p>
                      <a:pPr lvl="0">
                        <a:buNone/>
                      </a:pPr>
                      <a:r>
                        <a:rPr lang="en-GB" err="1"/>
                        <a:t>Arkitektur</a:t>
                      </a:r>
                      <a:endParaRPr lang="en-GB"/>
                    </a:p>
                  </a:txBody>
                  <a:tcPr/>
                </a:tc>
                <a:tc>
                  <a:txBody>
                    <a:bodyPr/>
                    <a:lstStyle/>
                    <a:p>
                      <a:pPr lvl="0">
                        <a:buNone/>
                      </a:pPr>
                      <a:r>
                        <a:rPr lang="en-GB" err="1"/>
                        <a:t>Overordnet</a:t>
                      </a:r>
                      <a:r>
                        <a:rPr lang="en-GB" dirty="0"/>
                        <a:t> </a:t>
                      </a:r>
                      <a:r>
                        <a:rPr lang="en-GB" err="1"/>
                        <a:t>overblik</a:t>
                      </a:r>
                      <a:r>
                        <a:rPr lang="en-GB" dirty="0"/>
                        <a:t>/</a:t>
                      </a:r>
                      <a:r>
                        <a:rPr lang="en-GB" err="1"/>
                        <a:t>billede</a:t>
                      </a:r>
                      <a:r>
                        <a:rPr lang="en-GB" dirty="0"/>
                        <a:t> </a:t>
                      </a:r>
                      <a:r>
                        <a:rPr lang="en-GB" err="1"/>
                        <a:t>af</a:t>
                      </a:r>
                      <a:r>
                        <a:rPr lang="en-GB" dirty="0"/>
                        <a:t> </a:t>
                      </a:r>
                      <a:r>
                        <a:rPr lang="en-GB" err="1"/>
                        <a:t>hvordan</a:t>
                      </a:r>
                      <a:r>
                        <a:rPr lang="en-GB" dirty="0"/>
                        <a:t> alle </a:t>
                      </a:r>
                      <a:r>
                        <a:rPr lang="en-GB" err="1"/>
                        <a:t>vores</a:t>
                      </a:r>
                      <a:r>
                        <a:rPr lang="en-GB" dirty="0"/>
                        <a:t> </a:t>
                      </a:r>
                      <a:r>
                        <a:rPr lang="en-GB" err="1"/>
                        <a:t>applikationer</a:t>
                      </a:r>
                      <a:r>
                        <a:rPr lang="en-GB" dirty="0"/>
                        <a:t> </a:t>
                      </a:r>
                      <a:r>
                        <a:rPr lang="en-GB" err="1"/>
                        <a:t>hænger</a:t>
                      </a:r>
                      <a:r>
                        <a:rPr lang="en-GB" dirty="0"/>
                        <a:t> </a:t>
                      </a:r>
                      <a:r>
                        <a:rPr lang="en-GB" err="1"/>
                        <a:t>sammen</a:t>
                      </a:r>
                      <a:r>
                        <a:rPr lang="en-GB" dirty="0"/>
                        <a:t>.</a:t>
                      </a:r>
                      <a:endParaRPr lang="da-DK"/>
                    </a:p>
                  </a:txBody>
                  <a:tcPr/>
                </a:tc>
                <a:extLst>
                  <a:ext uri="{0D108BD9-81ED-4DB2-BD59-A6C34878D82A}">
                    <a16:rowId xmlns:a16="http://schemas.microsoft.com/office/drawing/2014/main" val="272841635"/>
                  </a:ext>
                </a:extLst>
              </a:tr>
              <a:tr h="179742">
                <a:tc>
                  <a:txBody>
                    <a:bodyPr/>
                    <a:lstStyle/>
                    <a:p>
                      <a:pPr lvl="0">
                        <a:buNone/>
                      </a:pPr>
                      <a:r>
                        <a:rPr lang="en-GB" dirty="0"/>
                        <a:t>API</a:t>
                      </a:r>
                      <a:endParaRPr lang="da-DK"/>
                    </a:p>
                  </a:txBody>
                  <a:tcPr/>
                </a:tc>
                <a:tc>
                  <a:txBody>
                    <a:bodyPr/>
                    <a:lstStyle/>
                    <a:p>
                      <a:pPr lvl="0">
                        <a:buNone/>
                      </a:pPr>
                      <a:r>
                        <a:rPr lang="en-GB" dirty="0"/>
                        <a:t>Et </a:t>
                      </a:r>
                      <a:r>
                        <a:rPr lang="en-GB" err="1"/>
                        <a:t>andet</a:t>
                      </a:r>
                      <a:r>
                        <a:rPr lang="en-GB" dirty="0"/>
                        <a:t> </a:t>
                      </a:r>
                      <a:r>
                        <a:rPr lang="en-GB" err="1"/>
                        <a:t>ord</a:t>
                      </a:r>
                      <a:r>
                        <a:rPr lang="en-GB" dirty="0"/>
                        <a:t> for </a:t>
                      </a:r>
                      <a:r>
                        <a:rPr lang="en-GB" err="1"/>
                        <a:t>en</a:t>
                      </a:r>
                      <a:r>
                        <a:rPr lang="en-GB" dirty="0"/>
                        <a:t> </a:t>
                      </a:r>
                      <a:r>
                        <a:rPr lang="en-GB" err="1"/>
                        <a:t>WebService</a:t>
                      </a:r>
                      <a:r>
                        <a:rPr lang="en-GB" dirty="0"/>
                        <a:t>. En </a:t>
                      </a:r>
                      <a:r>
                        <a:rPr lang="en-GB" err="1"/>
                        <a:t>måde</a:t>
                      </a:r>
                      <a:r>
                        <a:rPr lang="en-GB" dirty="0"/>
                        <a:t> at </a:t>
                      </a:r>
                      <a:r>
                        <a:rPr lang="en-GB" err="1"/>
                        <a:t>tilbyde</a:t>
                      </a:r>
                      <a:r>
                        <a:rPr lang="en-GB" dirty="0"/>
                        <a:t> </a:t>
                      </a:r>
                      <a:r>
                        <a:rPr lang="en-GB" err="1"/>
                        <a:t>andre</a:t>
                      </a:r>
                      <a:r>
                        <a:rPr lang="en-GB" dirty="0"/>
                        <a:t> </a:t>
                      </a:r>
                      <a:r>
                        <a:rPr lang="en-GB" err="1"/>
                        <a:t>applikationer</a:t>
                      </a:r>
                      <a:r>
                        <a:rPr lang="en-GB" dirty="0"/>
                        <a:t> (se </a:t>
                      </a:r>
                      <a:r>
                        <a:rPr lang="en-GB" err="1"/>
                        <a:t>også</a:t>
                      </a:r>
                      <a:r>
                        <a:rPr lang="en-GB" dirty="0"/>
                        <a:t> "server") at </a:t>
                      </a:r>
                      <a:r>
                        <a:rPr lang="en-GB" err="1"/>
                        <a:t>løse</a:t>
                      </a:r>
                      <a:r>
                        <a:rPr lang="en-GB" dirty="0"/>
                        <a:t> </a:t>
                      </a:r>
                      <a:r>
                        <a:rPr lang="en-GB" err="1"/>
                        <a:t>en</a:t>
                      </a:r>
                      <a:r>
                        <a:rPr lang="en-GB" dirty="0"/>
                        <a:t> </a:t>
                      </a:r>
                      <a:r>
                        <a:rPr lang="en-GB" err="1"/>
                        <a:t>opgave</a:t>
                      </a:r>
                      <a:r>
                        <a:rPr lang="en-GB" dirty="0"/>
                        <a:t> </a:t>
                      </a:r>
                      <a:r>
                        <a:rPr lang="en-GB" err="1"/>
                        <a:t>på</a:t>
                      </a:r>
                      <a:r>
                        <a:rPr lang="en-GB" dirty="0"/>
                        <a:t>. API er for </a:t>
                      </a:r>
                      <a:r>
                        <a:rPr lang="en-GB" err="1"/>
                        <a:t>andre</a:t>
                      </a:r>
                      <a:r>
                        <a:rPr lang="en-GB" dirty="0"/>
                        <a:t> </a:t>
                      </a:r>
                      <a:r>
                        <a:rPr lang="en-GB" err="1"/>
                        <a:t>applikationer</a:t>
                      </a:r>
                      <a:r>
                        <a:rPr lang="en-GB" dirty="0"/>
                        <a:t>, </a:t>
                      </a:r>
                      <a:r>
                        <a:rPr lang="en-GB" err="1"/>
                        <a:t>hvad</a:t>
                      </a:r>
                      <a:r>
                        <a:rPr lang="en-GB" dirty="0"/>
                        <a:t> </a:t>
                      </a:r>
                      <a:r>
                        <a:rPr lang="en-GB" err="1"/>
                        <a:t>en</a:t>
                      </a:r>
                      <a:r>
                        <a:rPr lang="en-GB" dirty="0"/>
                        <a:t> </a:t>
                      </a:r>
                      <a:r>
                        <a:rPr lang="en-GB" err="1"/>
                        <a:t>brugergrænseflade</a:t>
                      </a:r>
                      <a:r>
                        <a:rPr lang="en-GB" dirty="0"/>
                        <a:t> er for </a:t>
                      </a:r>
                      <a:r>
                        <a:rPr lang="en-GB" err="1"/>
                        <a:t>mennesker</a:t>
                      </a:r>
                      <a:r>
                        <a:rPr lang="en-GB" dirty="0"/>
                        <a:t>.</a:t>
                      </a:r>
                      <a:endParaRPr lang="da-DK"/>
                    </a:p>
                  </a:txBody>
                  <a:tcPr/>
                </a:tc>
                <a:extLst>
                  <a:ext uri="{0D108BD9-81ED-4DB2-BD59-A6C34878D82A}">
                    <a16:rowId xmlns:a16="http://schemas.microsoft.com/office/drawing/2014/main" val="4084104682"/>
                  </a:ext>
                </a:extLst>
              </a:tr>
              <a:tr h="179742">
                <a:tc>
                  <a:txBody>
                    <a:bodyPr/>
                    <a:lstStyle/>
                    <a:p>
                      <a:pPr lvl="0">
                        <a:buNone/>
                      </a:pPr>
                      <a:r>
                        <a:rPr lang="en-GB" dirty="0"/>
                        <a:t>Robotic Process Automation (RPA)</a:t>
                      </a:r>
                      <a:endParaRPr lang="da-DK"/>
                    </a:p>
                  </a:txBody>
                  <a:tcPr/>
                </a:tc>
                <a:tc>
                  <a:txBody>
                    <a:bodyPr/>
                    <a:lstStyle/>
                    <a:p>
                      <a:pPr lvl="0">
                        <a:buNone/>
                      </a:pPr>
                      <a:r>
                        <a:rPr lang="en-GB" dirty="0"/>
                        <a:t>En </a:t>
                      </a:r>
                      <a:r>
                        <a:rPr lang="en-GB" err="1"/>
                        <a:t>måde</a:t>
                      </a:r>
                      <a:r>
                        <a:rPr lang="en-GB" dirty="0"/>
                        <a:t> at </a:t>
                      </a:r>
                      <a:r>
                        <a:rPr lang="en-GB" err="1"/>
                        <a:t>automatisere</a:t>
                      </a:r>
                      <a:r>
                        <a:rPr lang="en-GB" dirty="0"/>
                        <a:t> </a:t>
                      </a:r>
                      <a:r>
                        <a:rPr lang="en-GB" err="1"/>
                        <a:t>og</a:t>
                      </a:r>
                      <a:r>
                        <a:rPr lang="en-GB" dirty="0"/>
                        <a:t> </a:t>
                      </a:r>
                      <a:r>
                        <a:rPr lang="en-GB" err="1"/>
                        <a:t>integrere</a:t>
                      </a:r>
                      <a:r>
                        <a:rPr lang="en-GB" dirty="0"/>
                        <a:t> </a:t>
                      </a:r>
                      <a:r>
                        <a:rPr lang="en-GB" err="1"/>
                        <a:t>på</a:t>
                      </a:r>
                      <a:r>
                        <a:rPr lang="en-GB" dirty="0"/>
                        <a:t>. </a:t>
                      </a:r>
                      <a:r>
                        <a:rPr lang="en-GB" err="1"/>
                        <a:t>Oplær</a:t>
                      </a:r>
                      <a:r>
                        <a:rPr lang="en-GB" dirty="0"/>
                        <a:t> et program </a:t>
                      </a:r>
                      <a:r>
                        <a:rPr lang="en-GB" err="1"/>
                        <a:t>til</a:t>
                      </a:r>
                      <a:r>
                        <a:rPr lang="en-GB" dirty="0"/>
                        <a:t> at lave </a:t>
                      </a:r>
                      <a:r>
                        <a:rPr lang="en-GB" err="1"/>
                        <a:t>repetetive</a:t>
                      </a:r>
                      <a:r>
                        <a:rPr lang="en-GB" dirty="0"/>
                        <a:t> </a:t>
                      </a:r>
                      <a:r>
                        <a:rPr lang="en-GB" err="1"/>
                        <a:t>opgaver</a:t>
                      </a:r>
                      <a:r>
                        <a:rPr lang="en-GB" dirty="0"/>
                        <a:t> </a:t>
                      </a:r>
                      <a:r>
                        <a:rPr lang="en-GB" err="1"/>
                        <a:t>på</a:t>
                      </a:r>
                      <a:r>
                        <a:rPr lang="en-GB" dirty="0"/>
                        <a:t>, </a:t>
                      </a:r>
                      <a:r>
                        <a:rPr lang="en-GB" err="1"/>
                        <a:t>således</a:t>
                      </a:r>
                      <a:r>
                        <a:rPr lang="en-GB" dirty="0"/>
                        <a:t> man </a:t>
                      </a:r>
                      <a:r>
                        <a:rPr lang="en-GB" err="1"/>
                        <a:t>ikke</a:t>
                      </a:r>
                      <a:r>
                        <a:rPr lang="en-GB" dirty="0"/>
                        <a:t> </a:t>
                      </a:r>
                      <a:r>
                        <a:rPr lang="en-GB" err="1"/>
                        <a:t>behøver</a:t>
                      </a:r>
                      <a:r>
                        <a:rPr lang="en-GB" dirty="0"/>
                        <a:t> at </a:t>
                      </a:r>
                      <a:r>
                        <a:rPr lang="en-GB" err="1"/>
                        <a:t>gøre</a:t>
                      </a:r>
                      <a:r>
                        <a:rPr lang="en-GB" dirty="0"/>
                        <a:t> det </a:t>
                      </a:r>
                      <a:r>
                        <a:rPr lang="en-GB" err="1"/>
                        <a:t>manuelt</a:t>
                      </a:r>
                      <a:r>
                        <a:rPr lang="en-GB" dirty="0"/>
                        <a:t>.</a:t>
                      </a:r>
                      <a:endParaRPr lang="da-DK"/>
                    </a:p>
                  </a:txBody>
                  <a:tcPr/>
                </a:tc>
                <a:extLst>
                  <a:ext uri="{0D108BD9-81ED-4DB2-BD59-A6C34878D82A}">
                    <a16:rowId xmlns:a16="http://schemas.microsoft.com/office/drawing/2014/main" val="4012528331"/>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106</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409640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1356573167"/>
              </p:ext>
            </p:extLst>
          </p:nvPr>
        </p:nvGraphicFramePr>
        <p:xfrm>
          <a:off x="573088" y="1658938"/>
          <a:ext cx="11047412" cy="466344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179743">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179743">
                <a:tc>
                  <a:txBody>
                    <a:bodyPr/>
                    <a:lstStyle/>
                    <a:p>
                      <a:pPr lvl="0">
                        <a:buNone/>
                      </a:pPr>
                      <a:r>
                        <a:rPr lang="en-GB" dirty="0"/>
                        <a:t>Format</a:t>
                      </a:r>
                      <a:endParaRPr lang="da-DK"/>
                    </a:p>
                  </a:txBody>
                  <a:tcPr/>
                </a:tc>
                <a:tc>
                  <a:txBody>
                    <a:bodyPr/>
                    <a:lstStyle/>
                    <a:p>
                      <a:pPr lvl="0">
                        <a:buNone/>
                      </a:pPr>
                      <a:r>
                        <a:rPr lang="en-GB" dirty="0"/>
                        <a:t>Den interne </a:t>
                      </a:r>
                      <a:r>
                        <a:rPr lang="en-GB" err="1"/>
                        <a:t>struktur</a:t>
                      </a:r>
                      <a:r>
                        <a:rPr lang="en-GB" dirty="0"/>
                        <a:t> </a:t>
                      </a:r>
                      <a:r>
                        <a:rPr lang="en-GB" err="1"/>
                        <a:t>på</a:t>
                      </a:r>
                      <a:r>
                        <a:rPr lang="en-GB" dirty="0"/>
                        <a:t> "</a:t>
                      </a:r>
                      <a:r>
                        <a:rPr lang="en-GB" err="1"/>
                        <a:t>noget</a:t>
                      </a:r>
                      <a:r>
                        <a:rPr lang="en-GB" dirty="0"/>
                        <a:t>" </a:t>
                      </a:r>
                      <a:r>
                        <a:rPr lang="en-GB" err="1"/>
                        <a:t>tekst</a:t>
                      </a:r>
                      <a:r>
                        <a:rPr lang="en-GB" dirty="0"/>
                        <a:t>. Det </a:t>
                      </a:r>
                      <a:r>
                        <a:rPr lang="en-GB" err="1"/>
                        <a:t>kan</a:t>
                      </a:r>
                      <a:r>
                        <a:rPr lang="en-GB" dirty="0"/>
                        <a:t> </a:t>
                      </a:r>
                      <a:r>
                        <a:rPr lang="en-GB" err="1"/>
                        <a:t>også</a:t>
                      </a:r>
                      <a:r>
                        <a:rPr lang="en-GB" dirty="0"/>
                        <a:t> </a:t>
                      </a:r>
                      <a:r>
                        <a:rPr lang="en-GB" err="1"/>
                        <a:t>dække</a:t>
                      </a:r>
                      <a:r>
                        <a:rPr lang="en-GB" dirty="0"/>
                        <a:t> over om man </a:t>
                      </a:r>
                      <a:r>
                        <a:rPr lang="en-GB" err="1"/>
                        <a:t>bruger</a:t>
                      </a:r>
                      <a:r>
                        <a:rPr lang="en-GB" dirty="0"/>
                        <a:t> XML </a:t>
                      </a:r>
                      <a:r>
                        <a:rPr lang="en-GB" err="1"/>
                        <a:t>eller</a:t>
                      </a:r>
                      <a:r>
                        <a:rPr lang="en-GB" dirty="0"/>
                        <a:t> JSON </a:t>
                      </a:r>
                      <a:r>
                        <a:rPr lang="en-GB" err="1"/>
                        <a:t>til</a:t>
                      </a:r>
                      <a:r>
                        <a:rPr lang="en-GB" dirty="0"/>
                        <a:t> at </a:t>
                      </a:r>
                      <a:r>
                        <a:rPr lang="en-GB" err="1"/>
                        <a:t>kommunikere</a:t>
                      </a:r>
                      <a:r>
                        <a:rPr lang="en-GB" dirty="0"/>
                        <a:t> med.</a:t>
                      </a:r>
                      <a:endParaRPr lang="da-DK"/>
                    </a:p>
                  </a:txBody>
                  <a:tcPr/>
                </a:tc>
                <a:extLst>
                  <a:ext uri="{0D108BD9-81ED-4DB2-BD59-A6C34878D82A}">
                    <a16:rowId xmlns:a16="http://schemas.microsoft.com/office/drawing/2014/main" val="2358639581"/>
                  </a:ext>
                </a:extLst>
              </a:tr>
              <a:tr h="179742">
                <a:tc>
                  <a:txBody>
                    <a:bodyPr/>
                    <a:lstStyle/>
                    <a:p>
                      <a:pPr lvl="0">
                        <a:buNone/>
                      </a:pPr>
                      <a:r>
                        <a:rPr lang="en-GB" dirty="0"/>
                        <a:t>XML</a:t>
                      </a:r>
                      <a:endParaRPr lang="da-DK"/>
                    </a:p>
                  </a:txBody>
                  <a:tcPr/>
                </a:tc>
                <a:tc>
                  <a:txBody>
                    <a:bodyPr/>
                    <a:lstStyle/>
                    <a:p>
                      <a:pPr lvl="0">
                        <a:buNone/>
                      </a:pPr>
                      <a:r>
                        <a:rPr lang="en-GB" dirty="0"/>
                        <a:t>XML er et format med &lt;tag&gt;&lt;/tag&gt; tags. Det er </a:t>
                      </a:r>
                      <a:r>
                        <a:rPr lang="en-GB" err="1"/>
                        <a:t>nemt</a:t>
                      </a:r>
                      <a:r>
                        <a:rPr lang="en-GB" dirty="0"/>
                        <a:t> at </a:t>
                      </a:r>
                      <a:r>
                        <a:rPr lang="en-GB" err="1"/>
                        <a:t>læse</a:t>
                      </a:r>
                      <a:r>
                        <a:rPr lang="en-GB" dirty="0"/>
                        <a:t> </a:t>
                      </a:r>
                      <a:r>
                        <a:rPr lang="en-GB" err="1"/>
                        <a:t>både</a:t>
                      </a:r>
                      <a:r>
                        <a:rPr lang="en-GB" dirty="0"/>
                        <a:t> for </a:t>
                      </a:r>
                      <a:r>
                        <a:rPr lang="en-GB" err="1"/>
                        <a:t>mennesker</a:t>
                      </a:r>
                      <a:r>
                        <a:rPr lang="en-GB" dirty="0"/>
                        <a:t> </a:t>
                      </a:r>
                      <a:r>
                        <a:rPr lang="en-GB" err="1"/>
                        <a:t>og</a:t>
                      </a:r>
                      <a:r>
                        <a:rPr lang="en-GB" dirty="0"/>
                        <a:t> </a:t>
                      </a:r>
                      <a:r>
                        <a:rPr lang="en-GB" err="1"/>
                        <a:t>computere</a:t>
                      </a:r>
                      <a:r>
                        <a:rPr lang="en-GB" dirty="0"/>
                        <a:t> </a:t>
                      </a:r>
                      <a:r>
                        <a:rPr lang="en-GB" err="1"/>
                        <a:t>og</a:t>
                      </a:r>
                      <a:r>
                        <a:rPr lang="en-GB" dirty="0"/>
                        <a:t> </a:t>
                      </a:r>
                      <a:r>
                        <a:rPr lang="en-GB" err="1"/>
                        <a:t>bruges</a:t>
                      </a:r>
                      <a:r>
                        <a:rPr lang="en-GB" dirty="0"/>
                        <a:t> </a:t>
                      </a:r>
                      <a:r>
                        <a:rPr lang="en-GB" err="1"/>
                        <a:t>til</a:t>
                      </a:r>
                      <a:r>
                        <a:rPr lang="en-GB" dirty="0"/>
                        <a:t> at </a:t>
                      </a:r>
                      <a:r>
                        <a:rPr lang="en-GB" err="1"/>
                        <a:t>udveksle</a:t>
                      </a:r>
                      <a:r>
                        <a:rPr lang="en-GB" dirty="0"/>
                        <a:t> data med. Man </a:t>
                      </a:r>
                      <a:r>
                        <a:rPr lang="en-GB" err="1"/>
                        <a:t>kan</a:t>
                      </a:r>
                      <a:r>
                        <a:rPr lang="en-GB" dirty="0"/>
                        <a:t> </a:t>
                      </a:r>
                      <a:r>
                        <a:rPr lang="en-GB" err="1"/>
                        <a:t>beslutte</a:t>
                      </a:r>
                      <a:r>
                        <a:rPr lang="en-GB" dirty="0"/>
                        <a:t> sig for at XML </a:t>
                      </a:r>
                      <a:r>
                        <a:rPr lang="en-GB" err="1"/>
                        <a:t>skal</a:t>
                      </a:r>
                      <a:r>
                        <a:rPr lang="en-GB" dirty="0"/>
                        <a:t> have </a:t>
                      </a:r>
                      <a:r>
                        <a:rPr lang="en-GB" err="1"/>
                        <a:t>en</a:t>
                      </a:r>
                      <a:r>
                        <a:rPr lang="en-GB" dirty="0"/>
                        <a:t> </a:t>
                      </a:r>
                      <a:r>
                        <a:rPr lang="en-GB" err="1"/>
                        <a:t>bestemt</a:t>
                      </a:r>
                      <a:r>
                        <a:rPr lang="en-GB" dirty="0"/>
                        <a:t> </a:t>
                      </a:r>
                      <a:r>
                        <a:rPr lang="en-GB" err="1"/>
                        <a:t>struktur</a:t>
                      </a:r>
                      <a:r>
                        <a:rPr lang="en-GB" dirty="0"/>
                        <a:t>, </a:t>
                      </a:r>
                      <a:r>
                        <a:rPr lang="en-GB" err="1"/>
                        <a:t>så</a:t>
                      </a:r>
                      <a:r>
                        <a:rPr lang="en-GB" dirty="0"/>
                        <a:t> </a:t>
                      </a:r>
                      <a:r>
                        <a:rPr lang="en-GB" err="1"/>
                        <a:t>kan</a:t>
                      </a:r>
                      <a:r>
                        <a:rPr lang="en-GB" dirty="0"/>
                        <a:t> vi </a:t>
                      </a:r>
                      <a:r>
                        <a:rPr lang="en-GB" err="1"/>
                        <a:t>kalde</a:t>
                      </a:r>
                      <a:r>
                        <a:rPr lang="en-GB" dirty="0"/>
                        <a:t> det for </a:t>
                      </a:r>
                      <a:r>
                        <a:rPr lang="en-GB" err="1"/>
                        <a:t>en</a:t>
                      </a:r>
                      <a:r>
                        <a:rPr lang="en-GB" dirty="0"/>
                        <a:t> standard. SOAP er XML </a:t>
                      </a:r>
                      <a:r>
                        <a:rPr lang="en-GB" err="1"/>
                        <a:t>som</a:t>
                      </a:r>
                      <a:r>
                        <a:rPr lang="en-GB" dirty="0"/>
                        <a:t> er </a:t>
                      </a:r>
                      <a:r>
                        <a:rPr lang="en-GB" err="1"/>
                        <a:t>lavet</a:t>
                      </a:r>
                      <a:r>
                        <a:rPr lang="en-GB" dirty="0"/>
                        <a:t> </a:t>
                      </a:r>
                      <a:r>
                        <a:rPr lang="en-GB" err="1"/>
                        <a:t>til</a:t>
                      </a:r>
                      <a:r>
                        <a:rPr lang="en-GB" dirty="0"/>
                        <a:t> </a:t>
                      </a:r>
                      <a:r>
                        <a:rPr lang="en-GB" err="1"/>
                        <a:t>en</a:t>
                      </a:r>
                      <a:r>
                        <a:rPr lang="en-GB" dirty="0"/>
                        <a:t> standard.</a:t>
                      </a:r>
                      <a:endParaRPr lang="da-DK"/>
                    </a:p>
                  </a:txBody>
                  <a:tcPr/>
                </a:tc>
                <a:extLst>
                  <a:ext uri="{0D108BD9-81ED-4DB2-BD59-A6C34878D82A}">
                    <a16:rowId xmlns:a16="http://schemas.microsoft.com/office/drawing/2014/main" val="3419002618"/>
                  </a:ext>
                </a:extLst>
              </a:tr>
              <a:tr h="179742">
                <a:tc>
                  <a:txBody>
                    <a:bodyPr/>
                    <a:lstStyle/>
                    <a:p>
                      <a:pPr lvl="0">
                        <a:buNone/>
                      </a:pPr>
                      <a:r>
                        <a:rPr lang="en-GB" dirty="0"/>
                        <a:t>JSON</a:t>
                      </a:r>
                      <a:endParaRPr lang="da-DK"/>
                    </a:p>
                  </a:txBody>
                  <a:tcPr/>
                </a:tc>
                <a:tc>
                  <a:txBody>
                    <a:bodyPr/>
                    <a:lstStyle/>
                    <a:p>
                      <a:pPr lvl="0">
                        <a:buNone/>
                      </a:pPr>
                      <a:r>
                        <a:rPr lang="en-GB" dirty="0"/>
                        <a:t>JSON er et format, </a:t>
                      </a:r>
                      <a:r>
                        <a:rPr lang="en-GB" err="1"/>
                        <a:t>ligesom</a:t>
                      </a:r>
                      <a:r>
                        <a:rPr lang="en-GB" dirty="0"/>
                        <a:t> XML. JSON </a:t>
                      </a:r>
                      <a:r>
                        <a:rPr lang="en-GB" err="1"/>
                        <a:t>bruger</a:t>
                      </a:r>
                      <a:r>
                        <a:rPr lang="en-GB" dirty="0"/>
                        <a:t> </a:t>
                      </a:r>
                      <a:r>
                        <a:rPr lang="en-GB" err="1"/>
                        <a:t>nogle</a:t>
                      </a:r>
                      <a:r>
                        <a:rPr lang="en-GB" dirty="0"/>
                        <a:t> </a:t>
                      </a:r>
                      <a:r>
                        <a:rPr lang="en-GB" err="1"/>
                        <a:t>andre</a:t>
                      </a:r>
                      <a:r>
                        <a:rPr lang="en-GB" dirty="0"/>
                        <a:t> </a:t>
                      </a:r>
                      <a:r>
                        <a:rPr lang="en-GB" err="1"/>
                        <a:t>tegn</a:t>
                      </a:r>
                      <a:r>
                        <a:rPr lang="en-GB" dirty="0"/>
                        <a:t> ":{} end XML. </a:t>
                      </a:r>
                      <a:r>
                        <a:rPr lang="en-GB" err="1"/>
                        <a:t>Princippet</a:t>
                      </a:r>
                      <a:r>
                        <a:rPr lang="en-GB" dirty="0"/>
                        <a:t> er </a:t>
                      </a:r>
                      <a:r>
                        <a:rPr lang="en-GB" err="1"/>
                        <a:t>næsten</a:t>
                      </a:r>
                      <a:r>
                        <a:rPr lang="en-GB" dirty="0"/>
                        <a:t> det </a:t>
                      </a:r>
                      <a:r>
                        <a:rPr lang="en-GB" err="1"/>
                        <a:t>samme</a:t>
                      </a:r>
                      <a:r>
                        <a:rPr lang="en-GB" dirty="0"/>
                        <a:t>. </a:t>
                      </a:r>
                      <a:r>
                        <a:rPr lang="en-GB" err="1"/>
                        <a:t>Typisk</a:t>
                      </a:r>
                      <a:r>
                        <a:rPr lang="en-GB" dirty="0"/>
                        <a:t> er det </a:t>
                      </a:r>
                      <a:r>
                        <a:rPr lang="en-GB" err="1"/>
                        <a:t>nyere</a:t>
                      </a:r>
                      <a:r>
                        <a:rPr lang="en-GB" dirty="0"/>
                        <a:t> API/Webservices </a:t>
                      </a:r>
                      <a:r>
                        <a:rPr lang="en-GB" err="1"/>
                        <a:t>som</a:t>
                      </a:r>
                      <a:r>
                        <a:rPr lang="en-GB" dirty="0"/>
                        <a:t> </a:t>
                      </a:r>
                      <a:r>
                        <a:rPr lang="en-GB" err="1"/>
                        <a:t>bruger</a:t>
                      </a:r>
                      <a:r>
                        <a:rPr lang="en-GB" dirty="0"/>
                        <a:t> JSON.</a:t>
                      </a:r>
                      <a:endParaRPr lang="da-DK"/>
                    </a:p>
                  </a:txBody>
                  <a:tcPr/>
                </a:tc>
                <a:extLst>
                  <a:ext uri="{0D108BD9-81ED-4DB2-BD59-A6C34878D82A}">
                    <a16:rowId xmlns:a16="http://schemas.microsoft.com/office/drawing/2014/main" val="3654498196"/>
                  </a:ext>
                </a:extLst>
              </a:tr>
              <a:tr h="179742">
                <a:tc>
                  <a:txBody>
                    <a:bodyPr/>
                    <a:lstStyle/>
                    <a:p>
                      <a:pPr lvl="0">
                        <a:buNone/>
                      </a:pPr>
                      <a:r>
                        <a:rPr lang="en-GB" dirty="0"/>
                        <a:t>Integration</a:t>
                      </a:r>
                      <a:endParaRPr lang="da-DK"/>
                    </a:p>
                  </a:txBody>
                  <a:tcPr/>
                </a:tc>
                <a:tc>
                  <a:txBody>
                    <a:bodyPr/>
                    <a:lstStyle/>
                    <a:p>
                      <a:pPr lvl="0">
                        <a:buNone/>
                      </a:pPr>
                      <a:r>
                        <a:rPr lang="en-GB" err="1"/>
                        <a:t>Når</a:t>
                      </a:r>
                      <a:r>
                        <a:rPr lang="en-GB" dirty="0"/>
                        <a:t> man binder to </a:t>
                      </a:r>
                      <a:r>
                        <a:rPr lang="en-GB" err="1"/>
                        <a:t>eller</a:t>
                      </a:r>
                      <a:r>
                        <a:rPr lang="en-GB" dirty="0"/>
                        <a:t> </a:t>
                      </a:r>
                      <a:r>
                        <a:rPr lang="en-GB" err="1"/>
                        <a:t>flere</a:t>
                      </a:r>
                      <a:r>
                        <a:rPr lang="en-GB" dirty="0"/>
                        <a:t> </a:t>
                      </a:r>
                      <a:r>
                        <a:rPr lang="en-GB" err="1"/>
                        <a:t>applikationer</a:t>
                      </a:r>
                      <a:r>
                        <a:rPr lang="en-GB" dirty="0"/>
                        <a:t> </a:t>
                      </a:r>
                      <a:r>
                        <a:rPr lang="en-GB" err="1"/>
                        <a:t>sammen</a:t>
                      </a:r>
                      <a:r>
                        <a:rPr lang="en-GB" dirty="0"/>
                        <a:t> </a:t>
                      </a:r>
                      <a:r>
                        <a:rPr lang="en-GB" err="1"/>
                        <a:t>og</a:t>
                      </a:r>
                      <a:r>
                        <a:rPr lang="en-GB" dirty="0"/>
                        <a:t> </a:t>
                      </a:r>
                      <a:r>
                        <a:rPr lang="en-GB" err="1"/>
                        <a:t>lader</a:t>
                      </a:r>
                      <a:r>
                        <a:rPr lang="en-GB" dirty="0"/>
                        <a:t> </a:t>
                      </a:r>
                      <a:r>
                        <a:rPr lang="en-GB" err="1"/>
                        <a:t>dem</a:t>
                      </a:r>
                      <a:r>
                        <a:rPr lang="en-GB" dirty="0"/>
                        <a:t> </a:t>
                      </a:r>
                      <a:r>
                        <a:rPr lang="en-GB" err="1"/>
                        <a:t>udveksle</a:t>
                      </a:r>
                      <a:r>
                        <a:rPr lang="en-GB" dirty="0"/>
                        <a:t> data.</a:t>
                      </a:r>
                      <a:endParaRPr lang="da-DK"/>
                    </a:p>
                  </a:txBody>
                  <a:tcPr/>
                </a:tc>
                <a:extLst>
                  <a:ext uri="{0D108BD9-81ED-4DB2-BD59-A6C34878D82A}">
                    <a16:rowId xmlns:a16="http://schemas.microsoft.com/office/drawing/2014/main" val="3902582819"/>
                  </a:ext>
                </a:extLst>
              </a:tr>
              <a:tr h="179742">
                <a:tc>
                  <a:txBody>
                    <a:bodyPr/>
                    <a:lstStyle/>
                    <a:p>
                      <a:pPr lvl="0">
                        <a:buNone/>
                      </a:pPr>
                      <a:r>
                        <a:rPr lang="en-GB" dirty="0"/>
                        <a:t>Token</a:t>
                      </a:r>
                      <a:endParaRPr lang="da-DK"/>
                    </a:p>
                  </a:txBody>
                  <a:tcPr/>
                </a:tc>
                <a:tc>
                  <a:txBody>
                    <a:bodyPr/>
                    <a:lstStyle/>
                    <a:p>
                      <a:pPr lvl="0">
                        <a:buNone/>
                      </a:pPr>
                      <a:r>
                        <a:rPr lang="en-GB" err="1"/>
                        <a:t>Sikkerhedsnøgle</a:t>
                      </a:r>
                      <a:r>
                        <a:rPr lang="en-GB" dirty="0"/>
                        <a:t> </a:t>
                      </a:r>
                      <a:r>
                        <a:rPr lang="en-GB" err="1"/>
                        <a:t>som</a:t>
                      </a:r>
                      <a:r>
                        <a:rPr lang="en-GB" dirty="0"/>
                        <a:t> </a:t>
                      </a:r>
                      <a:r>
                        <a:rPr lang="en-GB" err="1"/>
                        <a:t>en</a:t>
                      </a:r>
                      <a:r>
                        <a:rPr lang="en-GB" dirty="0"/>
                        <a:t> </a:t>
                      </a:r>
                      <a:r>
                        <a:rPr lang="en-GB" err="1"/>
                        <a:t>applikation</a:t>
                      </a:r>
                      <a:r>
                        <a:rPr lang="en-GB" dirty="0"/>
                        <a:t> </a:t>
                      </a:r>
                      <a:r>
                        <a:rPr lang="en-GB" err="1"/>
                        <a:t>skal</a:t>
                      </a:r>
                      <a:r>
                        <a:rPr lang="en-GB" dirty="0"/>
                        <a:t> </a:t>
                      </a:r>
                      <a:r>
                        <a:rPr lang="en-GB" err="1"/>
                        <a:t>vise</a:t>
                      </a:r>
                      <a:r>
                        <a:rPr lang="en-GB" dirty="0"/>
                        <a:t> </a:t>
                      </a:r>
                      <a:r>
                        <a:rPr lang="en-GB" err="1"/>
                        <a:t>til</a:t>
                      </a:r>
                      <a:r>
                        <a:rPr lang="en-GB" dirty="0"/>
                        <a:t> </a:t>
                      </a:r>
                      <a:r>
                        <a:rPr lang="en-GB" err="1"/>
                        <a:t>en</a:t>
                      </a:r>
                      <a:r>
                        <a:rPr lang="en-GB" dirty="0"/>
                        <a:t> </a:t>
                      </a:r>
                      <a:r>
                        <a:rPr lang="en-GB" err="1"/>
                        <a:t>anden</a:t>
                      </a:r>
                      <a:r>
                        <a:rPr lang="en-GB" dirty="0"/>
                        <a:t> </a:t>
                      </a:r>
                      <a:r>
                        <a:rPr lang="en-GB" err="1"/>
                        <a:t>applikation</a:t>
                      </a:r>
                      <a:r>
                        <a:rPr lang="en-GB" dirty="0"/>
                        <a:t> for at </a:t>
                      </a:r>
                      <a:r>
                        <a:rPr lang="en-GB" err="1"/>
                        <a:t>måtte</a:t>
                      </a:r>
                      <a:r>
                        <a:rPr lang="en-GB" dirty="0"/>
                        <a:t> </a:t>
                      </a:r>
                      <a:r>
                        <a:rPr lang="en-GB" err="1"/>
                        <a:t>læse</a:t>
                      </a:r>
                      <a:r>
                        <a:rPr lang="en-GB" dirty="0"/>
                        <a:t> </a:t>
                      </a:r>
                      <a:r>
                        <a:rPr lang="en-GB" err="1"/>
                        <a:t>eller</a:t>
                      </a:r>
                      <a:r>
                        <a:rPr lang="en-GB" dirty="0"/>
                        <a:t> </a:t>
                      </a:r>
                      <a:r>
                        <a:rPr lang="en-GB" err="1"/>
                        <a:t>skrive</a:t>
                      </a:r>
                      <a:r>
                        <a:rPr lang="en-GB" dirty="0"/>
                        <a:t> </a:t>
                      </a:r>
                      <a:r>
                        <a:rPr lang="en-GB" err="1"/>
                        <a:t>til</a:t>
                      </a:r>
                      <a:r>
                        <a:rPr lang="en-GB" dirty="0"/>
                        <a:t> dens API. </a:t>
                      </a:r>
                      <a:r>
                        <a:rPr lang="en-GB" err="1"/>
                        <a:t>Typisk</a:t>
                      </a:r>
                      <a:r>
                        <a:rPr lang="en-GB" dirty="0"/>
                        <a:t> vi </a:t>
                      </a:r>
                      <a:r>
                        <a:rPr lang="en-GB" err="1"/>
                        <a:t>en</a:t>
                      </a:r>
                      <a:r>
                        <a:rPr lang="en-GB" dirty="0"/>
                        <a:t> </a:t>
                      </a:r>
                      <a:r>
                        <a:rPr lang="en-GB" err="1"/>
                        <a:t>klient</a:t>
                      </a:r>
                      <a:r>
                        <a:rPr lang="en-GB" dirty="0"/>
                        <a:t> </a:t>
                      </a:r>
                      <a:r>
                        <a:rPr lang="en-GB" err="1"/>
                        <a:t>kalde</a:t>
                      </a:r>
                      <a:r>
                        <a:rPr lang="en-GB" dirty="0"/>
                        <a:t> et API </a:t>
                      </a:r>
                      <a:r>
                        <a:rPr lang="en-GB" err="1"/>
                        <a:t>på</a:t>
                      </a:r>
                      <a:r>
                        <a:rPr lang="en-GB" dirty="0"/>
                        <a:t> </a:t>
                      </a:r>
                      <a:r>
                        <a:rPr lang="en-GB" err="1"/>
                        <a:t>en</a:t>
                      </a:r>
                      <a:r>
                        <a:rPr lang="en-GB" dirty="0"/>
                        <a:t> server </a:t>
                      </a:r>
                      <a:r>
                        <a:rPr lang="en-GB" err="1"/>
                        <a:t>og</a:t>
                      </a:r>
                      <a:r>
                        <a:rPr lang="en-GB" dirty="0"/>
                        <a:t> </a:t>
                      </a:r>
                      <a:r>
                        <a:rPr lang="en-GB" err="1"/>
                        <a:t>vise</a:t>
                      </a:r>
                      <a:r>
                        <a:rPr lang="en-GB" dirty="0"/>
                        <a:t> den </a:t>
                      </a:r>
                      <a:r>
                        <a:rPr lang="en-GB" err="1"/>
                        <a:t>en</a:t>
                      </a:r>
                      <a:r>
                        <a:rPr lang="en-GB" dirty="0"/>
                        <a:t> token for at </a:t>
                      </a:r>
                      <a:r>
                        <a:rPr lang="en-GB" err="1"/>
                        <a:t>verificere</a:t>
                      </a:r>
                      <a:r>
                        <a:rPr lang="en-GB" dirty="0"/>
                        <a:t> at den </a:t>
                      </a:r>
                      <a:r>
                        <a:rPr lang="en-GB" err="1"/>
                        <a:t>må</a:t>
                      </a:r>
                      <a:r>
                        <a:rPr lang="en-GB" dirty="0"/>
                        <a:t> have </a:t>
                      </a:r>
                      <a:r>
                        <a:rPr lang="en-GB" err="1"/>
                        <a:t>lov</a:t>
                      </a:r>
                      <a:r>
                        <a:rPr lang="en-GB" dirty="0"/>
                        <a:t> </a:t>
                      </a:r>
                      <a:r>
                        <a:rPr lang="en-GB" err="1"/>
                        <a:t>til</a:t>
                      </a:r>
                      <a:r>
                        <a:rPr lang="en-GB" dirty="0"/>
                        <a:t> at </a:t>
                      </a:r>
                      <a:r>
                        <a:rPr lang="en-GB" err="1"/>
                        <a:t>udføre</a:t>
                      </a:r>
                      <a:r>
                        <a:rPr lang="en-GB" dirty="0"/>
                        <a:t> </a:t>
                      </a:r>
                      <a:r>
                        <a:rPr lang="en-GB" err="1"/>
                        <a:t>en</a:t>
                      </a:r>
                      <a:r>
                        <a:rPr lang="en-GB" dirty="0"/>
                        <a:t> handling. </a:t>
                      </a:r>
                      <a:r>
                        <a:rPr lang="en-GB" err="1"/>
                        <a:t>Lidt</a:t>
                      </a:r>
                      <a:r>
                        <a:rPr lang="en-GB" dirty="0"/>
                        <a:t> det </a:t>
                      </a:r>
                      <a:r>
                        <a:rPr lang="en-GB" err="1"/>
                        <a:t>samme</a:t>
                      </a:r>
                      <a:r>
                        <a:rPr lang="en-GB" dirty="0"/>
                        <a:t> </a:t>
                      </a:r>
                      <a:r>
                        <a:rPr lang="en-GB" err="1"/>
                        <a:t>som</a:t>
                      </a:r>
                      <a:r>
                        <a:rPr lang="en-GB" dirty="0"/>
                        <a:t> </a:t>
                      </a:r>
                      <a:r>
                        <a:rPr lang="en-GB" err="1"/>
                        <a:t>en</a:t>
                      </a:r>
                      <a:r>
                        <a:rPr lang="en-GB" dirty="0"/>
                        <a:t> </a:t>
                      </a:r>
                      <a:r>
                        <a:rPr lang="en-GB" err="1"/>
                        <a:t>sikkerhedsvagt</a:t>
                      </a:r>
                      <a:r>
                        <a:rPr lang="en-GB" dirty="0"/>
                        <a:t>/</a:t>
                      </a:r>
                      <a:r>
                        <a:rPr lang="en-GB" err="1"/>
                        <a:t>dørvagt</a:t>
                      </a:r>
                      <a:r>
                        <a:rPr lang="en-GB" dirty="0"/>
                        <a:t> </a:t>
                      </a:r>
                      <a:r>
                        <a:rPr lang="en-GB" err="1"/>
                        <a:t>skal</a:t>
                      </a:r>
                      <a:r>
                        <a:rPr lang="en-GB" dirty="0"/>
                        <a:t> </a:t>
                      </a:r>
                      <a:r>
                        <a:rPr lang="en-GB" err="1"/>
                        <a:t>tjekke</a:t>
                      </a:r>
                      <a:r>
                        <a:rPr lang="en-GB" dirty="0"/>
                        <a:t> </a:t>
                      </a:r>
                      <a:r>
                        <a:rPr lang="en-GB" err="1"/>
                        <a:t>en</a:t>
                      </a:r>
                      <a:r>
                        <a:rPr lang="en-GB" dirty="0"/>
                        <a:t> billet.</a:t>
                      </a:r>
                      <a:endParaRPr lang="da-DK"/>
                    </a:p>
                  </a:txBody>
                  <a:tcPr/>
                </a:tc>
                <a:extLst>
                  <a:ext uri="{0D108BD9-81ED-4DB2-BD59-A6C34878D82A}">
                    <a16:rowId xmlns:a16="http://schemas.microsoft.com/office/drawing/2014/main" val="844205151"/>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107</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821851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1C8488E-EBB2-6893-271E-BE43512FCD85}"/>
              </a:ext>
            </a:extLst>
          </p:cNvPr>
          <p:cNvSpPr>
            <a:spLocks noGrp="1"/>
          </p:cNvSpPr>
          <p:nvPr>
            <p:ph type="title"/>
          </p:nvPr>
        </p:nvSpPr>
        <p:spPr/>
        <p:txBody>
          <a:bodyPr/>
          <a:lstStyle/>
          <a:p>
            <a:r>
              <a:rPr lang="en-GB" dirty="0" err="1"/>
              <a:t>Ordbog</a:t>
            </a:r>
            <a:endParaRPr lang="en-GB" dirty="0"/>
          </a:p>
        </p:txBody>
      </p:sp>
      <p:graphicFrame>
        <p:nvGraphicFramePr>
          <p:cNvPr id="8" name="Tabel 8">
            <a:extLst>
              <a:ext uri="{FF2B5EF4-FFF2-40B4-BE49-F238E27FC236}">
                <a16:creationId xmlns:a16="http://schemas.microsoft.com/office/drawing/2014/main" id="{ABD272B8-5DA0-D6F0-9061-4E958E4C8851}"/>
              </a:ext>
            </a:extLst>
          </p:cNvPr>
          <p:cNvGraphicFramePr>
            <a:graphicFrameLocks noGrp="1"/>
          </p:cNvGraphicFramePr>
          <p:nvPr>
            <p:ph idx="1"/>
            <p:extLst>
              <p:ext uri="{D42A27DB-BD31-4B8C-83A1-F6EECF244321}">
                <p14:modId xmlns:p14="http://schemas.microsoft.com/office/powerpoint/2010/main" val="3981578389"/>
              </p:ext>
            </p:extLst>
          </p:nvPr>
        </p:nvGraphicFramePr>
        <p:xfrm>
          <a:off x="573088" y="1658938"/>
          <a:ext cx="11047412" cy="3749040"/>
        </p:xfrm>
        <a:graphic>
          <a:graphicData uri="http://schemas.openxmlformats.org/drawingml/2006/table">
            <a:tbl>
              <a:tblPr firstRow="1" bandRow="1">
                <a:tableStyleId>{5C22544A-7EE6-4342-B048-85BDC9FD1C3A}</a:tableStyleId>
              </a:tblPr>
              <a:tblGrid>
                <a:gridCol w="2515552">
                  <a:extLst>
                    <a:ext uri="{9D8B030D-6E8A-4147-A177-3AD203B41FA5}">
                      <a16:colId xmlns:a16="http://schemas.microsoft.com/office/drawing/2014/main" val="3918773492"/>
                    </a:ext>
                  </a:extLst>
                </a:gridCol>
                <a:gridCol w="8531860">
                  <a:extLst>
                    <a:ext uri="{9D8B030D-6E8A-4147-A177-3AD203B41FA5}">
                      <a16:colId xmlns:a16="http://schemas.microsoft.com/office/drawing/2014/main" val="1381104032"/>
                    </a:ext>
                  </a:extLst>
                </a:gridCol>
              </a:tblGrid>
              <a:tr h="179743">
                <a:tc>
                  <a:txBody>
                    <a:bodyPr/>
                    <a:lstStyle/>
                    <a:p>
                      <a:r>
                        <a:rPr lang="en-GB" dirty="0"/>
                        <a:t>Ord</a:t>
                      </a:r>
                    </a:p>
                  </a:txBody>
                  <a:tcPr/>
                </a:tc>
                <a:tc>
                  <a:txBody>
                    <a:bodyPr/>
                    <a:lstStyle/>
                    <a:p>
                      <a:r>
                        <a:rPr lang="en-GB" dirty="0" err="1"/>
                        <a:t>Forklaring</a:t>
                      </a:r>
                      <a:endParaRPr lang="en-GB" dirty="0"/>
                    </a:p>
                  </a:txBody>
                  <a:tcPr/>
                </a:tc>
                <a:extLst>
                  <a:ext uri="{0D108BD9-81ED-4DB2-BD59-A6C34878D82A}">
                    <a16:rowId xmlns:a16="http://schemas.microsoft.com/office/drawing/2014/main" val="1094768634"/>
                  </a:ext>
                </a:extLst>
              </a:tr>
              <a:tr h="179743">
                <a:tc>
                  <a:txBody>
                    <a:bodyPr/>
                    <a:lstStyle/>
                    <a:p>
                      <a:pPr lvl="0">
                        <a:buNone/>
                      </a:pPr>
                      <a:r>
                        <a:rPr lang="en-GB" dirty="0"/>
                        <a:t>SOAP</a:t>
                      </a:r>
                      <a:endParaRPr lang="da-DK"/>
                    </a:p>
                  </a:txBody>
                  <a:tcPr/>
                </a:tc>
                <a:tc>
                  <a:txBody>
                    <a:bodyPr/>
                    <a:lstStyle/>
                    <a:p>
                      <a:pPr lvl="0">
                        <a:buNone/>
                      </a:pPr>
                      <a:r>
                        <a:rPr lang="en-GB" dirty="0"/>
                        <a:t>XML </a:t>
                      </a:r>
                      <a:r>
                        <a:rPr lang="en-GB" err="1"/>
                        <a:t>baseret</a:t>
                      </a:r>
                      <a:r>
                        <a:rPr lang="en-GB" dirty="0"/>
                        <a:t> format (</a:t>
                      </a:r>
                      <a:r>
                        <a:rPr lang="en-GB" err="1"/>
                        <a:t>som</a:t>
                      </a:r>
                      <a:r>
                        <a:rPr lang="en-GB" dirty="0"/>
                        <a:t> </a:t>
                      </a:r>
                      <a:r>
                        <a:rPr lang="en-GB" err="1"/>
                        <a:t>også</a:t>
                      </a:r>
                      <a:r>
                        <a:rPr lang="en-GB" dirty="0"/>
                        <a:t> er </a:t>
                      </a:r>
                      <a:r>
                        <a:rPr lang="en-GB" err="1"/>
                        <a:t>en</a:t>
                      </a:r>
                      <a:r>
                        <a:rPr lang="en-GB" dirty="0"/>
                        <a:t> standard). SOAP </a:t>
                      </a:r>
                      <a:r>
                        <a:rPr lang="en-GB" err="1"/>
                        <a:t>beskriver</a:t>
                      </a:r>
                      <a:r>
                        <a:rPr lang="en-GB" dirty="0"/>
                        <a:t> </a:t>
                      </a:r>
                      <a:r>
                        <a:rPr lang="en-GB" err="1"/>
                        <a:t>hvordan</a:t>
                      </a:r>
                      <a:r>
                        <a:rPr lang="en-GB" dirty="0"/>
                        <a:t> </a:t>
                      </a:r>
                      <a:r>
                        <a:rPr lang="en-GB" err="1"/>
                        <a:t>en</a:t>
                      </a:r>
                      <a:r>
                        <a:rPr lang="en-GB" dirty="0"/>
                        <a:t> handling </a:t>
                      </a:r>
                      <a:r>
                        <a:rPr lang="en-GB" err="1"/>
                        <a:t>kan</a:t>
                      </a:r>
                      <a:r>
                        <a:rPr lang="en-GB" dirty="0"/>
                        <a:t> </a:t>
                      </a:r>
                      <a:r>
                        <a:rPr lang="en-GB" err="1"/>
                        <a:t>udføres</a:t>
                      </a:r>
                      <a:r>
                        <a:rPr lang="en-GB" dirty="0"/>
                        <a:t> </a:t>
                      </a:r>
                      <a:r>
                        <a:rPr lang="en-GB" err="1"/>
                        <a:t>på</a:t>
                      </a:r>
                      <a:r>
                        <a:rPr lang="en-GB" dirty="0"/>
                        <a:t> </a:t>
                      </a:r>
                      <a:r>
                        <a:rPr lang="en-GB" err="1"/>
                        <a:t>en</a:t>
                      </a:r>
                      <a:r>
                        <a:rPr lang="en-GB" dirty="0"/>
                        <a:t> server.</a:t>
                      </a:r>
                      <a:endParaRPr lang="da-DK"/>
                    </a:p>
                  </a:txBody>
                  <a:tcPr/>
                </a:tc>
                <a:extLst>
                  <a:ext uri="{0D108BD9-81ED-4DB2-BD59-A6C34878D82A}">
                    <a16:rowId xmlns:a16="http://schemas.microsoft.com/office/drawing/2014/main" val="2358639581"/>
                  </a:ext>
                </a:extLst>
              </a:tr>
              <a:tr h="179742">
                <a:tc>
                  <a:txBody>
                    <a:bodyPr/>
                    <a:lstStyle/>
                    <a:p>
                      <a:pPr lvl="0">
                        <a:buNone/>
                      </a:pPr>
                      <a:r>
                        <a:rPr lang="en-GB" err="1"/>
                        <a:t>WebService</a:t>
                      </a:r>
                      <a:endParaRPr lang="da-DK"/>
                    </a:p>
                  </a:txBody>
                  <a:tcPr/>
                </a:tc>
                <a:tc>
                  <a:txBody>
                    <a:bodyPr/>
                    <a:lstStyle/>
                    <a:p>
                      <a:pPr lvl="0">
                        <a:buNone/>
                      </a:pPr>
                      <a:r>
                        <a:rPr lang="en-GB" dirty="0"/>
                        <a:t>Se API. Det er to </a:t>
                      </a:r>
                      <a:r>
                        <a:rPr lang="en-GB" err="1"/>
                        <a:t>ord</a:t>
                      </a:r>
                      <a:r>
                        <a:rPr lang="en-GB" dirty="0"/>
                        <a:t> </a:t>
                      </a:r>
                      <a:r>
                        <a:rPr lang="en-GB" err="1"/>
                        <a:t>som</a:t>
                      </a:r>
                      <a:r>
                        <a:rPr lang="en-GB" dirty="0"/>
                        <a:t> </a:t>
                      </a:r>
                      <a:r>
                        <a:rPr lang="en-GB" err="1"/>
                        <a:t>dækker</a:t>
                      </a:r>
                      <a:r>
                        <a:rPr lang="en-GB" dirty="0"/>
                        <a:t> </a:t>
                      </a:r>
                      <a:r>
                        <a:rPr lang="en-GB" err="1"/>
                        <a:t>samme</a:t>
                      </a:r>
                      <a:r>
                        <a:rPr lang="en-GB" dirty="0"/>
                        <a:t> </a:t>
                      </a:r>
                      <a:r>
                        <a:rPr lang="en-GB" err="1"/>
                        <a:t>princip</a:t>
                      </a:r>
                      <a:r>
                        <a:rPr lang="en-GB" dirty="0"/>
                        <a:t>.</a:t>
                      </a:r>
                      <a:endParaRPr lang="da-DK"/>
                    </a:p>
                  </a:txBody>
                  <a:tcPr/>
                </a:tc>
                <a:extLst>
                  <a:ext uri="{0D108BD9-81ED-4DB2-BD59-A6C34878D82A}">
                    <a16:rowId xmlns:a16="http://schemas.microsoft.com/office/drawing/2014/main" val="1390395025"/>
                  </a:ext>
                </a:extLst>
              </a:tr>
              <a:tr h="179742">
                <a:tc>
                  <a:txBody>
                    <a:bodyPr/>
                    <a:lstStyle/>
                    <a:p>
                      <a:pPr lvl="0">
                        <a:buNone/>
                      </a:pPr>
                      <a:r>
                        <a:rPr lang="en-GB" dirty="0"/>
                        <a:t>REST</a:t>
                      </a:r>
                      <a:endParaRPr lang="da-DK"/>
                    </a:p>
                  </a:txBody>
                  <a:tcPr/>
                </a:tc>
                <a:tc>
                  <a:txBody>
                    <a:bodyPr/>
                    <a:lstStyle/>
                    <a:p>
                      <a:pPr lvl="0">
                        <a:buNone/>
                      </a:pPr>
                      <a:r>
                        <a:rPr lang="en-GB" err="1"/>
                        <a:t>Måde</a:t>
                      </a:r>
                      <a:r>
                        <a:rPr lang="en-GB" dirty="0"/>
                        <a:t> at </a:t>
                      </a:r>
                      <a:r>
                        <a:rPr lang="en-GB" err="1"/>
                        <a:t>kommunikere</a:t>
                      </a:r>
                      <a:r>
                        <a:rPr lang="en-GB" dirty="0"/>
                        <a:t> </a:t>
                      </a:r>
                      <a:r>
                        <a:rPr lang="en-GB" err="1"/>
                        <a:t>mellem</a:t>
                      </a:r>
                      <a:r>
                        <a:rPr lang="en-GB" dirty="0"/>
                        <a:t> </a:t>
                      </a:r>
                      <a:r>
                        <a:rPr lang="en-GB" err="1"/>
                        <a:t>applikationer</a:t>
                      </a:r>
                      <a:r>
                        <a:rPr lang="en-GB" dirty="0"/>
                        <a:t> </a:t>
                      </a:r>
                      <a:r>
                        <a:rPr lang="en-GB" err="1"/>
                        <a:t>på</a:t>
                      </a:r>
                      <a:r>
                        <a:rPr lang="en-GB" dirty="0"/>
                        <a:t>. Nyere </a:t>
                      </a:r>
                      <a:r>
                        <a:rPr lang="en-GB" err="1"/>
                        <a:t>tilgang</a:t>
                      </a:r>
                      <a:r>
                        <a:rPr lang="en-GB" dirty="0"/>
                        <a:t> </a:t>
                      </a:r>
                      <a:r>
                        <a:rPr lang="en-GB" err="1"/>
                        <a:t>som</a:t>
                      </a:r>
                      <a:r>
                        <a:rPr lang="en-GB" dirty="0"/>
                        <a:t> </a:t>
                      </a:r>
                      <a:r>
                        <a:rPr lang="en-GB" err="1"/>
                        <a:t>vil</a:t>
                      </a:r>
                      <a:r>
                        <a:rPr lang="en-GB" dirty="0"/>
                        <a:t> </a:t>
                      </a:r>
                      <a:r>
                        <a:rPr lang="en-GB" err="1"/>
                        <a:t>tage</a:t>
                      </a:r>
                      <a:r>
                        <a:rPr lang="en-GB" dirty="0"/>
                        <a:t> over for SOAP. REST </a:t>
                      </a:r>
                      <a:r>
                        <a:rPr lang="en-GB" err="1"/>
                        <a:t>består</a:t>
                      </a:r>
                      <a:r>
                        <a:rPr lang="en-GB" dirty="0"/>
                        <a:t> </a:t>
                      </a:r>
                      <a:r>
                        <a:rPr lang="en-GB" err="1"/>
                        <a:t>af</a:t>
                      </a:r>
                      <a:r>
                        <a:rPr lang="en-GB" dirty="0"/>
                        <a:t> </a:t>
                      </a:r>
                      <a:r>
                        <a:rPr lang="en-GB" err="1"/>
                        <a:t>en</a:t>
                      </a:r>
                      <a:r>
                        <a:rPr lang="en-GB" dirty="0"/>
                        <a:t> URL </a:t>
                      </a:r>
                      <a:r>
                        <a:rPr lang="en-GB" err="1"/>
                        <a:t>adresse</a:t>
                      </a:r>
                      <a:r>
                        <a:rPr lang="en-GB" dirty="0"/>
                        <a:t>, </a:t>
                      </a:r>
                      <a:r>
                        <a:rPr lang="en-GB" err="1"/>
                        <a:t>en</a:t>
                      </a:r>
                      <a:r>
                        <a:rPr lang="en-GB" dirty="0"/>
                        <a:t> </a:t>
                      </a:r>
                      <a:r>
                        <a:rPr lang="en-GB" err="1"/>
                        <a:t>metode</a:t>
                      </a:r>
                      <a:r>
                        <a:rPr lang="en-GB" dirty="0"/>
                        <a:t> (GET, PUT, POST, DELETE) </a:t>
                      </a:r>
                      <a:r>
                        <a:rPr lang="en-GB" err="1"/>
                        <a:t>og</a:t>
                      </a:r>
                      <a:r>
                        <a:rPr lang="en-GB" dirty="0"/>
                        <a:t> </a:t>
                      </a:r>
                      <a:r>
                        <a:rPr lang="en-GB" err="1"/>
                        <a:t>noget</a:t>
                      </a:r>
                      <a:r>
                        <a:rPr lang="en-GB" dirty="0"/>
                        <a:t> data. Data er </a:t>
                      </a:r>
                      <a:r>
                        <a:rPr lang="en-GB" err="1"/>
                        <a:t>typisk</a:t>
                      </a:r>
                      <a:r>
                        <a:rPr lang="en-GB" dirty="0"/>
                        <a:t> JSON.</a:t>
                      </a:r>
                      <a:endParaRPr lang="da-DK"/>
                    </a:p>
                  </a:txBody>
                  <a:tcPr/>
                </a:tc>
                <a:extLst>
                  <a:ext uri="{0D108BD9-81ED-4DB2-BD59-A6C34878D82A}">
                    <a16:rowId xmlns:a16="http://schemas.microsoft.com/office/drawing/2014/main" val="1896208741"/>
                  </a:ext>
                </a:extLst>
              </a:tr>
              <a:tr h="179742">
                <a:tc>
                  <a:txBody>
                    <a:bodyPr/>
                    <a:lstStyle/>
                    <a:p>
                      <a:pPr lvl="0">
                        <a:buNone/>
                      </a:pPr>
                      <a:r>
                        <a:rPr lang="en-GB" dirty="0"/>
                        <a:t>Messaging</a:t>
                      </a:r>
                      <a:endParaRPr lang="da-DK"/>
                    </a:p>
                  </a:txBody>
                  <a:tcPr/>
                </a:tc>
                <a:tc>
                  <a:txBody>
                    <a:bodyPr/>
                    <a:lstStyle/>
                    <a:p>
                      <a:pPr lvl="0">
                        <a:buNone/>
                      </a:pPr>
                      <a:r>
                        <a:rPr lang="en-GB" dirty="0"/>
                        <a:t>Alternativt </a:t>
                      </a:r>
                      <a:r>
                        <a:rPr lang="en-GB" err="1"/>
                        <a:t>til</a:t>
                      </a:r>
                      <a:r>
                        <a:rPr lang="en-GB" dirty="0"/>
                        <a:t> SOAP </a:t>
                      </a:r>
                      <a:r>
                        <a:rPr lang="en-GB" err="1"/>
                        <a:t>og</a:t>
                      </a:r>
                      <a:r>
                        <a:rPr lang="en-GB" dirty="0"/>
                        <a:t> JSON. En </a:t>
                      </a:r>
                      <a:r>
                        <a:rPr lang="en-GB" err="1"/>
                        <a:t>applikation</a:t>
                      </a:r>
                      <a:r>
                        <a:rPr lang="en-GB" dirty="0"/>
                        <a:t> </a:t>
                      </a:r>
                      <a:r>
                        <a:rPr lang="en-GB" err="1"/>
                        <a:t>kan</a:t>
                      </a:r>
                      <a:r>
                        <a:rPr lang="en-GB" dirty="0"/>
                        <a:t> </a:t>
                      </a:r>
                      <a:r>
                        <a:rPr lang="en-GB" err="1"/>
                        <a:t>sende</a:t>
                      </a:r>
                      <a:r>
                        <a:rPr lang="en-GB" dirty="0"/>
                        <a:t> </a:t>
                      </a:r>
                      <a:r>
                        <a:rPr lang="en-GB" err="1"/>
                        <a:t>en</a:t>
                      </a:r>
                      <a:r>
                        <a:rPr lang="en-GB" dirty="0"/>
                        <a:t> </a:t>
                      </a:r>
                      <a:r>
                        <a:rPr lang="en-GB" err="1"/>
                        <a:t>besked</a:t>
                      </a:r>
                      <a:r>
                        <a:rPr lang="en-GB" dirty="0"/>
                        <a:t> (XML </a:t>
                      </a:r>
                      <a:r>
                        <a:rPr lang="en-GB" err="1"/>
                        <a:t>eller</a:t>
                      </a:r>
                      <a:r>
                        <a:rPr lang="en-GB" dirty="0"/>
                        <a:t> JSON) </a:t>
                      </a:r>
                      <a:r>
                        <a:rPr lang="en-GB" err="1"/>
                        <a:t>til</a:t>
                      </a:r>
                      <a:r>
                        <a:rPr lang="en-GB" dirty="0"/>
                        <a:t> </a:t>
                      </a:r>
                      <a:r>
                        <a:rPr lang="en-GB" err="1"/>
                        <a:t>en</a:t>
                      </a:r>
                      <a:r>
                        <a:rPr lang="en-GB" dirty="0"/>
                        <a:t> </a:t>
                      </a:r>
                      <a:r>
                        <a:rPr lang="en-GB" err="1"/>
                        <a:t>kø</a:t>
                      </a:r>
                      <a:r>
                        <a:rPr lang="en-GB" dirty="0"/>
                        <a:t> </a:t>
                      </a:r>
                      <a:r>
                        <a:rPr lang="en-GB" err="1"/>
                        <a:t>og</a:t>
                      </a:r>
                      <a:r>
                        <a:rPr lang="en-GB" dirty="0"/>
                        <a:t> alle "</a:t>
                      </a:r>
                      <a:r>
                        <a:rPr lang="en-GB" err="1"/>
                        <a:t>abonnenter</a:t>
                      </a:r>
                      <a:r>
                        <a:rPr lang="en-GB" dirty="0"/>
                        <a:t>" </a:t>
                      </a:r>
                      <a:r>
                        <a:rPr lang="en-GB" err="1"/>
                        <a:t>kan</a:t>
                      </a:r>
                      <a:r>
                        <a:rPr lang="en-GB" dirty="0"/>
                        <a:t> </a:t>
                      </a:r>
                      <a:r>
                        <a:rPr lang="en-GB" err="1"/>
                        <a:t>så</a:t>
                      </a:r>
                      <a:r>
                        <a:rPr lang="en-GB" dirty="0"/>
                        <a:t> </a:t>
                      </a:r>
                      <a:r>
                        <a:rPr lang="en-GB" err="1"/>
                        <a:t>få</a:t>
                      </a:r>
                      <a:r>
                        <a:rPr lang="en-GB" dirty="0"/>
                        <a:t> </a:t>
                      </a:r>
                      <a:r>
                        <a:rPr lang="en-GB" err="1"/>
                        <a:t>en</a:t>
                      </a:r>
                      <a:r>
                        <a:rPr lang="en-GB" dirty="0"/>
                        <a:t> </a:t>
                      </a:r>
                      <a:r>
                        <a:rPr lang="en-GB" err="1"/>
                        <a:t>besked</a:t>
                      </a:r>
                      <a:r>
                        <a:rPr lang="en-GB" dirty="0"/>
                        <a:t>, </a:t>
                      </a:r>
                      <a:r>
                        <a:rPr lang="en-GB" err="1"/>
                        <a:t>når</a:t>
                      </a:r>
                      <a:r>
                        <a:rPr lang="en-GB" dirty="0"/>
                        <a:t> de er </a:t>
                      </a:r>
                      <a:r>
                        <a:rPr lang="en-GB" err="1"/>
                        <a:t>klar</a:t>
                      </a:r>
                      <a:r>
                        <a:rPr lang="en-GB" dirty="0"/>
                        <a:t>/</a:t>
                      </a:r>
                      <a:r>
                        <a:rPr lang="en-GB" err="1"/>
                        <a:t>har</a:t>
                      </a:r>
                      <a:r>
                        <a:rPr lang="en-GB" dirty="0"/>
                        <a:t> </a:t>
                      </a:r>
                      <a:r>
                        <a:rPr lang="en-GB" err="1"/>
                        <a:t>ressourcer</a:t>
                      </a:r>
                      <a:r>
                        <a:rPr lang="en-GB" dirty="0"/>
                        <a:t> </a:t>
                      </a:r>
                      <a:r>
                        <a:rPr lang="en-GB" err="1"/>
                        <a:t>til</a:t>
                      </a:r>
                      <a:r>
                        <a:rPr lang="en-GB" dirty="0"/>
                        <a:t> at </a:t>
                      </a:r>
                      <a:r>
                        <a:rPr lang="en-GB" err="1"/>
                        <a:t>tage</a:t>
                      </a:r>
                      <a:r>
                        <a:rPr lang="en-GB" dirty="0"/>
                        <a:t> </a:t>
                      </a:r>
                      <a:r>
                        <a:rPr lang="en-GB" err="1"/>
                        <a:t>flere</a:t>
                      </a:r>
                      <a:r>
                        <a:rPr lang="en-GB" dirty="0"/>
                        <a:t> </a:t>
                      </a:r>
                      <a:r>
                        <a:rPr lang="en-GB" err="1"/>
                        <a:t>opgaver</a:t>
                      </a:r>
                      <a:r>
                        <a:rPr lang="en-GB" dirty="0"/>
                        <a:t>. En "</a:t>
                      </a:r>
                      <a:r>
                        <a:rPr lang="en-GB" err="1"/>
                        <a:t>simpel</a:t>
                      </a:r>
                      <a:r>
                        <a:rPr lang="en-GB" dirty="0"/>
                        <a:t>" </a:t>
                      </a:r>
                      <a:r>
                        <a:rPr lang="en-GB" err="1"/>
                        <a:t>kommunikationsmekanisme</a:t>
                      </a:r>
                      <a:r>
                        <a:rPr lang="en-GB" dirty="0"/>
                        <a:t> </a:t>
                      </a:r>
                      <a:r>
                        <a:rPr lang="en-GB" err="1"/>
                        <a:t>som</a:t>
                      </a:r>
                      <a:r>
                        <a:rPr lang="en-GB" dirty="0"/>
                        <a:t> </a:t>
                      </a:r>
                      <a:r>
                        <a:rPr lang="en-GB" err="1"/>
                        <a:t>sikrer</a:t>
                      </a:r>
                      <a:r>
                        <a:rPr lang="en-GB" dirty="0"/>
                        <a:t> at alle </a:t>
                      </a:r>
                      <a:r>
                        <a:rPr lang="en-GB" err="1"/>
                        <a:t>kan</a:t>
                      </a:r>
                      <a:r>
                        <a:rPr lang="en-GB" dirty="0"/>
                        <a:t> "</a:t>
                      </a:r>
                      <a:r>
                        <a:rPr lang="en-GB" err="1"/>
                        <a:t>arbejde</a:t>
                      </a:r>
                      <a:r>
                        <a:rPr lang="en-GB" dirty="0"/>
                        <a:t>" </a:t>
                      </a:r>
                      <a:r>
                        <a:rPr lang="en-GB" err="1"/>
                        <a:t>og</a:t>
                      </a:r>
                      <a:r>
                        <a:rPr lang="en-GB" dirty="0"/>
                        <a:t> </a:t>
                      </a:r>
                      <a:r>
                        <a:rPr lang="en-GB" err="1"/>
                        <a:t>producere</a:t>
                      </a:r>
                      <a:r>
                        <a:rPr lang="en-GB" dirty="0"/>
                        <a:t> </a:t>
                      </a:r>
                      <a:r>
                        <a:rPr lang="en-GB" err="1"/>
                        <a:t>beskeder</a:t>
                      </a:r>
                      <a:r>
                        <a:rPr lang="en-GB" dirty="0"/>
                        <a:t> </a:t>
                      </a:r>
                      <a:r>
                        <a:rPr lang="en-GB" err="1"/>
                        <a:t>og</a:t>
                      </a:r>
                      <a:r>
                        <a:rPr lang="en-GB" dirty="0"/>
                        <a:t> at </a:t>
                      </a:r>
                      <a:r>
                        <a:rPr lang="en-GB" err="1"/>
                        <a:t>dem</a:t>
                      </a:r>
                      <a:r>
                        <a:rPr lang="en-GB" dirty="0"/>
                        <a:t> </a:t>
                      </a:r>
                      <a:r>
                        <a:rPr lang="en-GB" err="1"/>
                        <a:t>som</a:t>
                      </a:r>
                      <a:r>
                        <a:rPr lang="en-GB" dirty="0"/>
                        <a:t> </a:t>
                      </a:r>
                      <a:r>
                        <a:rPr lang="en-GB" err="1"/>
                        <a:t>skal</a:t>
                      </a:r>
                      <a:r>
                        <a:rPr lang="en-GB" dirty="0"/>
                        <a:t> </a:t>
                      </a:r>
                      <a:r>
                        <a:rPr lang="en-GB" err="1"/>
                        <a:t>udføre</a:t>
                      </a:r>
                      <a:r>
                        <a:rPr lang="en-GB" dirty="0"/>
                        <a:t> </a:t>
                      </a:r>
                      <a:r>
                        <a:rPr lang="en-GB" err="1"/>
                        <a:t>opgaverne</a:t>
                      </a:r>
                      <a:r>
                        <a:rPr lang="en-GB" dirty="0"/>
                        <a:t> </a:t>
                      </a:r>
                      <a:r>
                        <a:rPr lang="en-GB" err="1"/>
                        <a:t>kan</a:t>
                      </a:r>
                      <a:r>
                        <a:rPr lang="en-GB" dirty="0"/>
                        <a:t> </a:t>
                      </a:r>
                      <a:r>
                        <a:rPr lang="en-GB" err="1"/>
                        <a:t>gøre</a:t>
                      </a:r>
                      <a:r>
                        <a:rPr lang="en-GB" dirty="0"/>
                        <a:t> det I </a:t>
                      </a:r>
                      <a:r>
                        <a:rPr lang="en-GB" err="1"/>
                        <a:t>deres</a:t>
                      </a:r>
                      <a:r>
                        <a:rPr lang="en-GB" dirty="0"/>
                        <a:t> </a:t>
                      </a:r>
                      <a:r>
                        <a:rPr lang="en-GB" err="1"/>
                        <a:t>eget</a:t>
                      </a:r>
                      <a:r>
                        <a:rPr lang="en-GB" dirty="0"/>
                        <a:t> tempo.</a:t>
                      </a:r>
                      <a:endParaRPr lang="da-DK"/>
                    </a:p>
                  </a:txBody>
                  <a:tcPr/>
                </a:tc>
                <a:extLst>
                  <a:ext uri="{0D108BD9-81ED-4DB2-BD59-A6C34878D82A}">
                    <a16:rowId xmlns:a16="http://schemas.microsoft.com/office/drawing/2014/main" val="3744689483"/>
                  </a:ext>
                </a:extLst>
              </a:tr>
            </a:tbl>
          </a:graphicData>
        </a:graphic>
      </p:graphicFrame>
      <p:sp>
        <p:nvSpPr>
          <p:cNvPr id="3" name="Pladsholder til slidenummer 2">
            <a:extLst>
              <a:ext uri="{FF2B5EF4-FFF2-40B4-BE49-F238E27FC236}">
                <a16:creationId xmlns:a16="http://schemas.microsoft.com/office/drawing/2014/main" id="{F87BD210-C2F8-983D-EE5F-9A3171D27573}"/>
              </a:ext>
            </a:extLst>
          </p:cNvPr>
          <p:cNvSpPr>
            <a:spLocks noGrp="1"/>
          </p:cNvSpPr>
          <p:nvPr>
            <p:ph type="sldNum" sz="quarter" idx="12"/>
          </p:nvPr>
        </p:nvSpPr>
        <p:spPr/>
        <p:txBody>
          <a:bodyPr/>
          <a:lstStyle/>
          <a:p>
            <a:fld id="{24C8C45C-947F-4981-8B3F-4F32E973C901}" type="slidenum">
              <a:rPr lang="da-DK" smtClean="0"/>
              <a:pPr/>
              <a:t>108</a:t>
            </a:fld>
            <a:endParaRPr lang="da-DK" dirty="0"/>
          </a:p>
        </p:txBody>
      </p:sp>
      <p:sp>
        <p:nvSpPr>
          <p:cNvPr id="2" name="Pladsholder til dato 1">
            <a:extLst>
              <a:ext uri="{FF2B5EF4-FFF2-40B4-BE49-F238E27FC236}">
                <a16:creationId xmlns:a16="http://schemas.microsoft.com/office/drawing/2014/main" id="{F07DF22C-7B09-1E07-937F-593EDCCC87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10902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D1B6D-4241-CE9E-267C-AD9CCEF074BA}"/>
              </a:ext>
            </a:extLst>
          </p:cNvPr>
          <p:cNvSpPr>
            <a:spLocks noGrp="1"/>
          </p:cNvSpPr>
          <p:nvPr>
            <p:ph type="title"/>
          </p:nvPr>
        </p:nvSpPr>
        <p:spPr/>
        <p:txBody>
          <a:bodyPr/>
          <a:lstStyle/>
          <a:p>
            <a:r>
              <a:rPr lang="en-GB" dirty="0"/>
              <a:t>Det store </a:t>
            </a:r>
            <a:r>
              <a:rPr lang="en-GB" dirty="0" err="1"/>
              <a:t>billede</a:t>
            </a:r>
            <a:endParaRPr lang="en-GB" dirty="0"/>
          </a:p>
        </p:txBody>
      </p:sp>
      <p:sp>
        <p:nvSpPr>
          <p:cNvPr id="3" name="Pladsholder til indhold 2">
            <a:extLst>
              <a:ext uri="{FF2B5EF4-FFF2-40B4-BE49-F238E27FC236}">
                <a16:creationId xmlns:a16="http://schemas.microsoft.com/office/drawing/2014/main" id="{4530AFD7-F3C6-0BE9-D82E-6652488F7727}"/>
              </a:ext>
            </a:extLst>
          </p:cNvPr>
          <p:cNvSpPr>
            <a:spLocks noGrp="1"/>
          </p:cNvSpPr>
          <p:nvPr>
            <p:ph idx="1"/>
          </p:nvPr>
        </p:nvSpPr>
        <p:spPr/>
        <p:txBody>
          <a:bodyPr/>
          <a:lstStyle/>
          <a:p>
            <a:r>
              <a:rPr lang="en-GB" dirty="0" err="1"/>
              <a:t>Opsummering</a:t>
            </a:r>
            <a:endParaRPr lang="en-GB" dirty="0"/>
          </a:p>
          <a:p>
            <a:pPr lvl="1"/>
            <a:r>
              <a:rPr lang="en-GB" dirty="0" err="1"/>
              <a:t>Kommunikation</a:t>
            </a:r>
            <a:r>
              <a:rPr lang="en-GB" dirty="0"/>
              <a:t> er </a:t>
            </a:r>
            <a:r>
              <a:rPr lang="en-GB" dirty="0" err="1"/>
              <a:t>komplekst</a:t>
            </a:r>
            <a:endParaRPr lang="en-GB" dirty="0"/>
          </a:p>
          <a:p>
            <a:pPr lvl="1"/>
            <a:r>
              <a:rPr lang="en-GB" dirty="0"/>
              <a:t>Vi </a:t>
            </a:r>
            <a:r>
              <a:rPr lang="en-GB" dirty="0" err="1"/>
              <a:t>mener</a:t>
            </a:r>
            <a:r>
              <a:rPr lang="en-GB" dirty="0"/>
              <a:t> det </a:t>
            </a:r>
            <a:r>
              <a:rPr lang="en-GB" dirty="0" err="1"/>
              <a:t>samme</a:t>
            </a:r>
            <a:r>
              <a:rPr lang="en-GB" dirty="0"/>
              <a:t>, men </a:t>
            </a:r>
            <a:r>
              <a:rPr lang="en-GB" dirty="0" err="1"/>
              <a:t>udtrykker</a:t>
            </a:r>
            <a:r>
              <a:rPr lang="en-GB" dirty="0"/>
              <a:t> </a:t>
            </a:r>
            <a:r>
              <a:rPr lang="en-GB" dirty="0" err="1"/>
              <a:t>os</a:t>
            </a:r>
            <a:r>
              <a:rPr lang="en-GB" dirty="0"/>
              <a:t> </a:t>
            </a:r>
            <a:r>
              <a:rPr lang="en-GB" dirty="0" err="1"/>
              <a:t>forskelligt</a:t>
            </a:r>
            <a:endParaRPr lang="en-GB" dirty="0"/>
          </a:p>
          <a:p>
            <a:pPr lvl="1"/>
            <a:r>
              <a:rPr lang="en-GB" dirty="0"/>
              <a:t>For at </a:t>
            </a:r>
            <a:r>
              <a:rPr lang="en-GB" dirty="0" err="1"/>
              <a:t>løfte</a:t>
            </a:r>
            <a:r>
              <a:rPr lang="en-GB" dirty="0"/>
              <a:t> </a:t>
            </a:r>
            <a:r>
              <a:rPr lang="en-GB" dirty="0" err="1"/>
              <a:t>vores</a:t>
            </a:r>
            <a:r>
              <a:rPr lang="en-GB" dirty="0"/>
              <a:t> </a:t>
            </a:r>
            <a:r>
              <a:rPr lang="en-GB" dirty="0" err="1"/>
              <a:t>opgave</a:t>
            </a:r>
            <a:r>
              <a:rPr lang="en-GB" dirty="0"/>
              <a:t> </a:t>
            </a:r>
            <a:r>
              <a:rPr lang="en-GB" dirty="0" err="1"/>
              <a:t>skal</a:t>
            </a:r>
            <a:r>
              <a:rPr lang="en-GB" dirty="0"/>
              <a:t> vi </a:t>
            </a:r>
            <a:r>
              <a:rPr lang="en-GB" dirty="0" err="1"/>
              <a:t>kunne</a:t>
            </a:r>
            <a:r>
              <a:rPr lang="en-GB" dirty="0"/>
              <a:t> </a:t>
            </a:r>
            <a:r>
              <a:rPr lang="en-GB" dirty="0" err="1"/>
              <a:t>kommunikere</a:t>
            </a:r>
            <a:endParaRPr lang="en-GB" dirty="0"/>
          </a:p>
          <a:p>
            <a:pPr lvl="1"/>
            <a:r>
              <a:rPr lang="en-GB" dirty="0"/>
              <a:t>Vi </a:t>
            </a:r>
            <a:r>
              <a:rPr lang="en-GB" dirty="0" err="1"/>
              <a:t>har</a:t>
            </a:r>
            <a:r>
              <a:rPr lang="en-GB" dirty="0"/>
              <a:t> </a:t>
            </a:r>
            <a:r>
              <a:rPr lang="en-GB" dirty="0" err="1"/>
              <a:t>nogle</a:t>
            </a:r>
            <a:r>
              <a:rPr lang="en-GB" dirty="0"/>
              <a:t> </a:t>
            </a:r>
            <a:r>
              <a:rPr lang="en-GB" dirty="0" err="1"/>
              <a:t>regler</a:t>
            </a:r>
            <a:r>
              <a:rPr lang="en-GB" dirty="0"/>
              <a:t> for </a:t>
            </a:r>
            <a:r>
              <a:rPr lang="en-GB" dirty="0" err="1"/>
              <a:t>hvordan</a:t>
            </a:r>
            <a:r>
              <a:rPr lang="en-GB" dirty="0"/>
              <a:t> vi </a:t>
            </a:r>
            <a:r>
              <a:rPr lang="en-GB" dirty="0" err="1"/>
              <a:t>kan</a:t>
            </a:r>
            <a:r>
              <a:rPr lang="en-GB" dirty="0"/>
              <a:t>/</a:t>
            </a:r>
            <a:r>
              <a:rPr lang="en-GB" dirty="0" err="1"/>
              <a:t>må</a:t>
            </a:r>
            <a:r>
              <a:rPr lang="en-GB" dirty="0"/>
              <a:t> </a:t>
            </a:r>
            <a:r>
              <a:rPr lang="en-GB" dirty="0" err="1"/>
              <a:t>kommunikere</a:t>
            </a:r>
            <a:r>
              <a:rPr lang="en-GB" dirty="0"/>
              <a:t> (det </a:t>
            </a:r>
            <a:r>
              <a:rPr lang="en-GB" dirty="0" err="1"/>
              <a:t>gør</a:t>
            </a:r>
            <a:r>
              <a:rPr lang="en-GB" dirty="0"/>
              <a:t> det </a:t>
            </a:r>
            <a:r>
              <a:rPr lang="en-GB" dirty="0" err="1"/>
              <a:t>nemmere</a:t>
            </a:r>
            <a:r>
              <a:rPr lang="en-GB" dirty="0"/>
              <a:t>?)</a:t>
            </a:r>
          </a:p>
          <a:p>
            <a:pPr lvl="1"/>
            <a:r>
              <a:rPr lang="en-GB" dirty="0"/>
              <a:t>Vi </a:t>
            </a:r>
            <a:r>
              <a:rPr lang="en-GB" dirty="0" err="1"/>
              <a:t>skal</a:t>
            </a:r>
            <a:r>
              <a:rPr lang="en-GB" dirty="0"/>
              <a:t> have et </a:t>
            </a:r>
            <a:r>
              <a:rPr lang="en-GB" dirty="0" err="1"/>
              <a:t>fælles</a:t>
            </a:r>
            <a:r>
              <a:rPr lang="en-GB" dirty="0"/>
              <a:t> sprog for </a:t>
            </a:r>
            <a:r>
              <a:rPr lang="en-GB" dirty="0" err="1"/>
              <a:t>vores</a:t>
            </a:r>
            <a:r>
              <a:rPr lang="en-GB" dirty="0"/>
              <a:t> </a:t>
            </a:r>
            <a:r>
              <a:rPr lang="en-GB" dirty="0" err="1"/>
              <a:t>kommunikation</a:t>
            </a:r>
            <a:endParaRPr lang="en-GB" dirty="0"/>
          </a:p>
          <a:p>
            <a:pPr lvl="1"/>
            <a:r>
              <a:rPr lang="en-GB" dirty="0" err="1"/>
              <a:t>Menneskers</a:t>
            </a:r>
            <a:r>
              <a:rPr lang="en-GB" dirty="0"/>
              <a:t> </a:t>
            </a:r>
            <a:r>
              <a:rPr lang="en-GB" dirty="0" err="1"/>
              <a:t>problemer</a:t>
            </a:r>
            <a:r>
              <a:rPr lang="en-GB" dirty="0"/>
              <a:t> med </a:t>
            </a:r>
            <a:r>
              <a:rPr lang="en-GB" dirty="0" err="1"/>
              <a:t>kommunikation</a:t>
            </a:r>
            <a:r>
              <a:rPr lang="en-GB" dirty="0"/>
              <a:t> er </a:t>
            </a:r>
            <a:r>
              <a:rPr lang="en-GB" dirty="0" err="1"/>
              <a:t>ikke</a:t>
            </a:r>
            <a:r>
              <a:rPr lang="en-GB" dirty="0"/>
              <a:t> </a:t>
            </a:r>
            <a:r>
              <a:rPr lang="en-GB" dirty="0" err="1"/>
              <a:t>langt</a:t>
            </a:r>
            <a:r>
              <a:rPr lang="en-GB" dirty="0"/>
              <a:t> </a:t>
            </a:r>
            <a:r>
              <a:rPr lang="en-GB" dirty="0" err="1"/>
              <a:t>fra</a:t>
            </a:r>
            <a:r>
              <a:rPr lang="en-GB" dirty="0"/>
              <a:t> IT </a:t>
            </a:r>
            <a:r>
              <a:rPr lang="en-GB" dirty="0" err="1"/>
              <a:t>Systemernes</a:t>
            </a:r>
            <a:r>
              <a:rPr lang="en-GB" dirty="0"/>
              <a:t> </a:t>
            </a:r>
            <a:r>
              <a:rPr lang="en-GB" dirty="0" err="1"/>
              <a:t>problemer</a:t>
            </a:r>
            <a:r>
              <a:rPr lang="en-GB" dirty="0"/>
              <a:t> med </a:t>
            </a:r>
            <a:r>
              <a:rPr lang="en-GB" dirty="0" err="1"/>
              <a:t>kommunikation</a:t>
            </a:r>
            <a:r>
              <a:rPr lang="en-GB" dirty="0"/>
              <a:t> (her er der “bare” </a:t>
            </a:r>
            <a:r>
              <a:rPr lang="en-GB" dirty="0" err="1"/>
              <a:t>en</a:t>
            </a:r>
            <a:r>
              <a:rPr lang="en-GB" dirty="0"/>
              <a:t> masse </a:t>
            </a:r>
            <a:r>
              <a:rPr lang="en-GB" dirty="0" err="1"/>
              <a:t>tekniske</a:t>
            </a:r>
            <a:r>
              <a:rPr lang="en-GB" dirty="0"/>
              <a:t> </a:t>
            </a:r>
            <a:r>
              <a:rPr lang="en-GB" dirty="0" err="1"/>
              <a:t>begreber</a:t>
            </a:r>
            <a:r>
              <a:rPr lang="en-GB" dirty="0"/>
              <a:t> </a:t>
            </a:r>
            <a:r>
              <a:rPr lang="en-GB" dirty="0" err="1"/>
              <a:t>også</a:t>
            </a:r>
            <a:r>
              <a:rPr lang="en-GB" dirty="0"/>
              <a:t>)</a:t>
            </a:r>
          </a:p>
        </p:txBody>
      </p:sp>
      <p:sp>
        <p:nvSpPr>
          <p:cNvPr id="4" name="Pladsholder til slidenummer 3">
            <a:extLst>
              <a:ext uri="{FF2B5EF4-FFF2-40B4-BE49-F238E27FC236}">
                <a16:creationId xmlns:a16="http://schemas.microsoft.com/office/drawing/2014/main" id="{7947362D-6BFF-A445-4E57-12232B28BD81}"/>
              </a:ext>
            </a:extLst>
          </p:cNvPr>
          <p:cNvSpPr>
            <a:spLocks noGrp="1"/>
          </p:cNvSpPr>
          <p:nvPr>
            <p:ph type="sldNum" sz="quarter" idx="12"/>
          </p:nvPr>
        </p:nvSpPr>
        <p:spPr/>
        <p:txBody>
          <a:bodyPr/>
          <a:lstStyle/>
          <a:p>
            <a:fld id="{24C8C45C-947F-4981-8B3F-4F32E973C901}" type="slidenum">
              <a:rPr lang="da-DK" smtClean="0"/>
              <a:pPr/>
              <a:t>11</a:t>
            </a:fld>
            <a:endParaRPr lang="da-DK" dirty="0"/>
          </a:p>
        </p:txBody>
      </p:sp>
      <p:sp>
        <p:nvSpPr>
          <p:cNvPr id="5" name="Pladsholder til dato 4">
            <a:extLst>
              <a:ext uri="{FF2B5EF4-FFF2-40B4-BE49-F238E27FC236}">
                <a16:creationId xmlns:a16="http://schemas.microsoft.com/office/drawing/2014/main" id="{FEB47559-7178-D54A-40B8-B6E4E51CA988}"/>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85963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935147-D48C-4307-E657-F62E02776F72}"/>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r>
              <a:rPr lang="en-GB" dirty="0">
                <a:cs typeface="Arial"/>
              </a:rPr>
              <a:t> - </a:t>
            </a:r>
            <a:r>
              <a:rPr lang="en-GB" dirty="0" err="1">
                <a:cs typeface="Arial"/>
              </a:rPr>
              <a:t>formålet</a:t>
            </a:r>
            <a:endParaRPr lang="da-DK" b="0" dirty="0" err="1">
              <a:cs typeface="Arial"/>
            </a:endParaRPr>
          </a:p>
          <a:p>
            <a:endParaRPr lang="da-DK" dirty="0">
              <a:cs typeface="Arial"/>
            </a:endParaRPr>
          </a:p>
        </p:txBody>
      </p:sp>
      <p:sp>
        <p:nvSpPr>
          <p:cNvPr id="5" name="Undertitel 4">
            <a:extLst>
              <a:ext uri="{FF2B5EF4-FFF2-40B4-BE49-F238E27FC236}">
                <a16:creationId xmlns:a16="http://schemas.microsoft.com/office/drawing/2014/main" id="{39527200-E3F3-F32A-1243-722A1BCD520B}"/>
              </a:ext>
            </a:extLst>
          </p:cNvPr>
          <p:cNvSpPr>
            <a:spLocks noGrp="1"/>
          </p:cNvSpPr>
          <p:nvPr>
            <p:ph idx="1"/>
          </p:nvPr>
        </p:nvSpPr>
        <p:spPr>
          <a:xfrm>
            <a:off x="572400" y="1659599"/>
            <a:ext cx="5721871" cy="4053600"/>
          </a:xfrm>
        </p:spPr>
        <p:txBody>
          <a:bodyPr vert="horz" lIns="0" tIns="0" rIns="0" bIns="0" rtlCol="0" anchor="t">
            <a:noAutofit/>
          </a:bodyPr>
          <a:lstStyle/>
          <a:p>
            <a:pPr marL="359410" indent="-359410"/>
            <a:r>
              <a:rPr lang="da-DK" dirty="0">
                <a:cs typeface="Arial"/>
              </a:rPr>
              <a:t>Formålet med at have applikationer til at arbejde sammen er at fungere som </a:t>
            </a:r>
            <a:r>
              <a:rPr lang="da-DK" dirty="0" err="1">
                <a:cs typeface="Arial"/>
              </a:rPr>
              <a:t>eet</a:t>
            </a:r>
            <a:r>
              <a:rPr lang="da-DK" dirty="0">
                <a:cs typeface="Arial"/>
              </a:rPr>
              <a:t> sammenhængende system.</a:t>
            </a:r>
          </a:p>
          <a:p>
            <a:pPr marL="359410" indent="-359410"/>
            <a:r>
              <a:rPr lang="da-DK" dirty="0">
                <a:cs typeface="Arial"/>
              </a:rPr>
              <a:t>Et sammenhængende system i én sammenhængende virksomhed</a:t>
            </a:r>
          </a:p>
          <a:p>
            <a:pPr marL="359410" indent="-359410"/>
            <a:r>
              <a:rPr lang="da-DK" dirty="0">
                <a:cs typeface="Arial"/>
              </a:rPr>
              <a:t>Et system som samler det hele</a:t>
            </a:r>
          </a:p>
          <a:p>
            <a:pPr marL="359410" indent="-359410"/>
            <a:r>
              <a:rPr lang="da-DK" dirty="0">
                <a:cs typeface="Arial"/>
              </a:rPr>
              <a:t>Ingen applikationer er udenfor, ingen ø'er</a:t>
            </a:r>
          </a:p>
        </p:txBody>
      </p:sp>
      <p:sp>
        <p:nvSpPr>
          <p:cNvPr id="3" name="Pladsholder til slidenummer 2">
            <a:extLst>
              <a:ext uri="{FF2B5EF4-FFF2-40B4-BE49-F238E27FC236}">
                <a16:creationId xmlns:a16="http://schemas.microsoft.com/office/drawing/2014/main" id="{DEFFAAEB-C4C7-E7AD-9D5F-37A4C9C79506}"/>
              </a:ext>
            </a:extLst>
          </p:cNvPr>
          <p:cNvSpPr>
            <a:spLocks noGrp="1"/>
          </p:cNvSpPr>
          <p:nvPr>
            <p:ph type="sldNum" sz="quarter" idx="12"/>
          </p:nvPr>
        </p:nvSpPr>
        <p:spPr/>
        <p:txBody>
          <a:bodyPr/>
          <a:lstStyle/>
          <a:p>
            <a:fld id="{24C8C45C-947F-4981-8B3F-4F32E973C901}" type="slidenum">
              <a:rPr lang="da-DK" smtClean="0"/>
              <a:pPr/>
              <a:t>12</a:t>
            </a:fld>
            <a:endParaRPr lang="da-DK" dirty="0"/>
          </a:p>
        </p:txBody>
      </p:sp>
      <p:sp>
        <p:nvSpPr>
          <p:cNvPr id="2" name="Pladsholder til dato 1">
            <a:extLst>
              <a:ext uri="{FF2B5EF4-FFF2-40B4-BE49-F238E27FC236}">
                <a16:creationId xmlns:a16="http://schemas.microsoft.com/office/drawing/2014/main" id="{46B3B704-9F20-08EA-1822-C277675DF16D}"/>
              </a:ext>
            </a:extLst>
          </p:cNvPr>
          <p:cNvSpPr>
            <a:spLocks noGrp="1"/>
          </p:cNvSpPr>
          <p:nvPr>
            <p:ph type="dt" sz="half" idx="10"/>
          </p:nvPr>
        </p:nvSpPr>
        <p:spPr/>
        <p:txBody>
          <a:bodyPr/>
          <a:lstStyle/>
          <a:p>
            <a:endParaRPr lang="da-DK" dirty="0"/>
          </a:p>
        </p:txBody>
      </p:sp>
      <p:pic>
        <p:nvPicPr>
          <p:cNvPr id="6" name="Billede 6" descr="Et billede, der indeholder tekst, siddende, kop/decilitermål&#10;&#10;Beskrivelsen er genereret automatisk">
            <a:extLst>
              <a:ext uri="{FF2B5EF4-FFF2-40B4-BE49-F238E27FC236}">
                <a16:creationId xmlns:a16="http://schemas.microsoft.com/office/drawing/2014/main" id="{0B862A47-93D5-6FFD-74FE-2920BE4C2D6D}"/>
              </a:ext>
            </a:extLst>
          </p:cNvPr>
          <p:cNvPicPr>
            <a:picLocks noChangeAspect="1"/>
          </p:cNvPicPr>
          <p:nvPr/>
        </p:nvPicPr>
        <p:blipFill>
          <a:blip r:embed="rId2"/>
          <a:stretch>
            <a:fillRect/>
          </a:stretch>
        </p:blipFill>
        <p:spPr>
          <a:xfrm>
            <a:off x="6898342" y="1812365"/>
            <a:ext cx="4678082" cy="3113741"/>
          </a:xfrm>
          <a:prstGeom prst="rect">
            <a:avLst/>
          </a:prstGeom>
        </p:spPr>
      </p:pic>
    </p:spTree>
    <p:extLst>
      <p:ext uri="{BB962C8B-B14F-4D97-AF65-F5344CB8AC3E}">
        <p14:creationId xmlns:p14="http://schemas.microsoft.com/office/powerpoint/2010/main" val="428589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13</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dirty="0" err="1"/>
              <a:t>spørgsmål</a:t>
            </a:r>
            <a:r>
              <a:rPr lang="en-GB" sz="2400" dirty="0"/>
              <a:t> </a:t>
            </a:r>
            <a:r>
              <a:rPr lang="en-GB" sz="2400" dirty="0" err="1"/>
              <a:t>omkring</a:t>
            </a:r>
            <a:r>
              <a:rPr lang="en-GB" sz="2400" dirty="0"/>
              <a:t> “Det store </a:t>
            </a:r>
            <a:r>
              <a:rPr lang="en-GB" sz="2400" dirty="0" err="1"/>
              <a:t>billede</a:t>
            </a:r>
            <a:r>
              <a:rPr lang="en-GB" sz="2400" dirty="0"/>
              <a:t>”?</a:t>
            </a:r>
          </a:p>
        </p:txBody>
      </p:sp>
    </p:spTree>
    <p:extLst>
      <p:ext uri="{BB962C8B-B14F-4D97-AF65-F5344CB8AC3E}">
        <p14:creationId xmlns:p14="http://schemas.microsoft.com/office/powerpoint/2010/main" val="129574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6211B3AE-1CF2-2EC9-FA1E-417FCEA2977C}"/>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777608C4-3723-D7AB-A723-676B40303519}"/>
              </a:ext>
            </a:extLst>
          </p:cNvPr>
          <p:cNvSpPr>
            <a:spLocks noGrp="1"/>
          </p:cNvSpPr>
          <p:nvPr>
            <p:ph type="sldNum" sz="quarter" idx="4"/>
          </p:nvPr>
        </p:nvSpPr>
        <p:spPr/>
        <p:txBody>
          <a:bodyPr/>
          <a:lstStyle/>
          <a:p>
            <a:fld id="{24C8C45C-947F-4981-8B3F-4F32E973C901}" type="slidenum">
              <a:rPr lang="da-DK" smtClean="0"/>
              <a:pPr/>
              <a:t>14</a:t>
            </a:fld>
            <a:endParaRPr lang="da-DK" dirty="0"/>
          </a:p>
        </p:txBody>
      </p:sp>
      <p:sp>
        <p:nvSpPr>
          <p:cNvPr id="2" name="Titel 1">
            <a:extLst>
              <a:ext uri="{FF2B5EF4-FFF2-40B4-BE49-F238E27FC236}">
                <a16:creationId xmlns:a16="http://schemas.microsoft.com/office/drawing/2014/main" id="{760FBACC-D56E-0680-98D0-9AE507953BF2}"/>
              </a:ext>
            </a:extLst>
          </p:cNvPr>
          <p:cNvSpPr>
            <a:spLocks noGrp="1"/>
          </p:cNvSpPr>
          <p:nvPr>
            <p:ph type="ctrTitle"/>
          </p:nvPr>
        </p:nvSpPr>
        <p:spPr/>
        <p:txBody>
          <a:bodyPr/>
          <a:lstStyle/>
          <a:p>
            <a:r>
              <a:rPr lang="da-DK" dirty="0">
                <a:cs typeface="Arial"/>
              </a:rPr>
              <a:t>Hvad er formålet med at kommunikere mellem systemer?</a:t>
            </a:r>
            <a:endParaRPr lang="da-DK" dirty="0"/>
          </a:p>
        </p:txBody>
      </p:sp>
      <p:sp>
        <p:nvSpPr>
          <p:cNvPr id="3" name="Pladsholder til indhold 2">
            <a:extLst>
              <a:ext uri="{FF2B5EF4-FFF2-40B4-BE49-F238E27FC236}">
                <a16:creationId xmlns:a16="http://schemas.microsoft.com/office/drawing/2014/main" id="{682CEB25-EF7F-703F-A674-CA7AB6780229}"/>
              </a:ext>
            </a:extLst>
          </p:cNvPr>
          <p:cNvSpPr>
            <a:spLocks noGrp="1"/>
          </p:cNvSpPr>
          <p:nvPr>
            <p:ph type="subTitle" idx="1"/>
          </p:nvPr>
        </p:nvSpPr>
        <p:spPr/>
        <p:txBody>
          <a:bodyPr/>
          <a:lstStyle/>
          <a:p>
            <a:endParaRPr lang="da-DK"/>
          </a:p>
        </p:txBody>
      </p:sp>
    </p:spTree>
    <p:extLst>
      <p:ext uri="{BB962C8B-B14F-4D97-AF65-F5344CB8AC3E}">
        <p14:creationId xmlns:p14="http://schemas.microsoft.com/office/powerpoint/2010/main" val="274613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935147-D48C-4307-E657-F62E02776F72}"/>
              </a:ext>
            </a:extLst>
          </p:cNvPr>
          <p:cNvSpPr>
            <a:spLocks noGrp="1"/>
          </p:cNvSpPr>
          <p:nvPr>
            <p:ph type="title"/>
          </p:nvPr>
        </p:nvSpPr>
        <p:spPr/>
        <p:txBody>
          <a:bodyPr/>
          <a:lstStyle/>
          <a:p>
            <a:r>
              <a:rPr lang="en-GB" dirty="0" err="1">
                <a:cs typeface="Arial"/>
              </a:rPr>
              <a:t>Formålet</a:t>
            </a:r>
            <a:endParaRPr lang="da-DK" b="0" dirty="0" err="1">
              <a:cs typeface="Arial"/>
            </a:endParaRPr>
          </a:p>
          <a:p>
            <a:endParaRPr lang="da-DK" dirty="0">
              <a:cs typeface="Arial"/>
            </a:endParaRPr>
          </a:p>
        </p:txBody>
      </p:sp>
      <p:sp>
        <p:nvSpPr>
          <p:cNvPr id="5" name="Undertitel 4">
            <a:extLst>
              <a:ext uri="{FF2B5EF4-FFF2-40B4-BE49-F238E27FC236}">
                <a16:creationId xmlns:a16="http://schemas.microsoft.com/office/drawing/2014/main" id="{39527200-E3F3-F32A-1243-722A1BCD520B}"/>
              </a:ext>
            </a:extLst>
          </p:cNvPr>
          <p:cNvSpPr>
            <a:spLocks noGrp="1"/>
          </p:cNvSpPr>
          <p:nvPr>
            <p:ph idx="1"/>
          </p:nvPr>
        </p:nvSpPr>
        <p:spPr>
          <a:xfrm>
            <a:off x="572400" y="1659599"/>
            <a:ext cx="5721871" cy="4053600"/>
          </a:xfrm>
        </p:spPr>
        <p:txBody>
          <a:bodyPr vert="horz" lIns="0" tIns="0" rIns="0" bIns="0" rtlCol="0" anchor="t">
            <a:noAutofit/>
          </a:bodyPr>
          <a:lstStyle/>
          <a:p>
            <a:pPr marL="359410" indent="-359410"/>
            <a:r>
              <a:rPr lang="da-DK" dirty="0">
                <a:cs typeface="Arial"/>
              </a:rPr>
              <a:t>Man vil gerne lave virksomhedsarkitekturen "</a:t>
            </a:r>
            <a:r>
              <a:rPr lang="da-DK" err="1">
                <a:cs typeface="Arial"/>
              </a:rPr>
              <a:t>kundecentrisk</a:t>
            </a:r>
            <a:r>
              <a:rPr lang="da-DK" dirty="0">
                <a:cs typeface="Arial"/>
              </a:rPr>
              <a:t>" - således at ens kunder ikke opdager at der er 200 forskellige systemer</a:t>
            </a:r>
            <a:endParaRPr lang="da-DK">
              <a:cs typeface="Arial"/>
            </a:endParaRPr>
          </a:p>
          <a:p>
            <a:pPr marL="359410" indent="-359410"/>
            <a:r>
              <a:rPr lang="da-DK" dirty="0">
                <a:cs typeface="Arial"/>
              </a:rPr>
              <a:t>Når man ringer til "kundesupport" den ene dag og til "bogholderiet" den anden dag, så kender begge til din sag.</a:t>
            </a:r>
          </a:p>
          <a:p>
            <a:pPr marL="719455" lvl="1" indent="-359410"/>
            <a:r>
              <a:rPr lang="da-DK" dirty="0">
                <a:cs typeface="Arial"/>
              </a:rPr>
              <a:t>De bruger forskellige systemer, men systemerne kan samarbejde.</a:t>
            </a:r>
          </a:p>
          <a:p>
            <a:pPr marL="359410" indent="-359410"/>
            <a:r>
              <a:rPr lang="da-DK" dirty="0">
                <a:cs typeface="Arial"/>
              </a:rPr>
              <a:t>Kun én indgang...</a:t>
            </a:r>
          </a:p>
        </p:txBody>
      </p:sp>
      <p:sp>
        <p:nvSpPr>
          <p:cNvPr id="3" name="Pladsholder til slidenummer 2">
            <a:extLst>
              <a:ext uri="{FF2B5EF4-FFF2-40B4-BE49-F238E27FC236}">
                <a16:creationId xmlns:a16="http://schemas.microsoft.com/office/drawing/2014/main" id="{DEFFAAEB-C4C7-E7AD-9D5F-37A4C9C79506}"/>
              </a:ext>
            </a:extLst>
          </p:cNvPr>
          <p:cNvSpPr>
            <a:spLocks noGrp="1"/>
          </p:cNvSpPr>
          <p:nvPr>
            <p:ph type="sldNum" sz="quarter" idx="12"/>
          </p:nvPr>
        </p:nvSpPr>
        <p:spPr/>
        <p:txBody>
          <a:bodyPr/>
          <a:lstStyle/>
          <a:p>
            <a:fld id="{24C8C45C-947F-4981-8B3F-4F32E973C901}" type="slidenum">
              <a:rPr lang="da-DK" smtClean="0"/>
              <a:pPr/>
              <a:t>15</a:t>
            </a:fld>
            <a:endParaRPr lang="da-DK" dirty="0"/>
          </a:p>
        </p:txBody>
      </p:sp>
      <p:sp>
        <p:nvSpPr>
          <p:cNvPr id="2" name="Pladsholder til dato 1">
            <a:extLst>
              <a:ext uri="{FF2B5EF4-FFF2-40B4-BE49-F238E27FC236}">
                <a16:creationId xmlns:a16="http://schemas.microsoft.com/office/drawing/2014/main" id="{46B3B704-9F20-08EA-1822-C277675DF16D}"/>
              </a:ext>
            </a:extLst>
          </p:cNvPr>
          <p:cNvSpPr>
            <a:spLocks noGrp="1"/>
          </p:cNvSpPr>
          <p:nvPr>
            <p:ph type="dt" sz="half" idx="10"/>
          </p:nvPr>
        </p:nvSpPr>
        <p:spPr/>
        <p:txBody>
          <a:bodyPr/>
          <a:lstStyle/>
          <a:p>
            <a:endParaRPr lang="da-DK" dirty="0"/>
          </a:p>
        </p:txBody>
      </p:sp>
      <p:pic>
        <p:nvPicPr>
          <p:cNvPr id="6" name="Billede 6" descr="Solorejse">
            <a:extLst>
              <a:ext uri="{FF2B5EF4-FFF2-40B4-BE49-F238E27FC236}">
                <a16:creationId xmlns:a16="http://schemas.microsoft.com/office/drawing/2014/main" id="{0B862A47-93D5-6FFD-74FE-2920BE4C2D6D}"/>
              </a:ext>
            </a:extLst>
          </p:cNvPr>
          <p:cNvPicPr>
            <a:picLocks noChangeAspect="1"/>
          </p:cNvPicPr>
          <p:nvPr/>
        </p:nvPicPr>
        <p:blipFill>
          <a:blip r:embed="rId2"/>
          <a:stretch>
            <a:fillRect/>
          </a:stretch>
        </p:blipFill>
        <p:spPr>
          <a:xfrm>
            <a:off x="7161556" y="1812365"/>
            <a:ext cx="4151654" cy="3113741"/>
          </a:xfrm>
          <a:prstGeom prst="rect">
            <a:avLst/>
          </a:prstGeom>
        </p:spPr>
      </p:pic>
    </p:spTree>
    <p:extLst>
      <p:ext uri="{BB962C8B-B14F-4D97-AF65-F5344CB8AC3E}">
        <p14:creationId xmlns:p14="http://schemas.microsoft.com/office/powerpoint/2010/main" val="6999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935147-D48C-4307-E657-F62E02776F72}"/>
              </a:ext>
            </a:extLst>
          </p:cNvPr>
          <p:cNvSpPr>
            <a:spLocks noGrp="1"/>
          </p:cNvSpPr>
          <p:nvPr>
            <p:ph type="title"/>
          </p:nvPr>
        </p:nvSpPr>
        <p:spPr/>
        <p:txBody>
          <a:bodyPr/>
          <a:lstStyle/>
          <a:p>
            <a:r>
              <a:rPr lang="en-GB" dirty="0" err="1">
                <a:cs typeface="Arial"/>
              </a:rPr>
              <a:t>Formålet</a:t>
            </a:r>
            <a:endParaRPr lang="da-DK" dirty="0" err="1"/>
          </a:p>
          <a:p>
            <a:endParaRPr lang="da-DK" dirty="0">
              <a:cs typeface="Arial"/>
            </a:endParaRPr>
          </a:p>
        </p:txBody>
      </p:sp>
      <p:sp>
        <p:nvSpPr>
          <p:cNvPr id="5" name="Undertitel 4">
            <a:extLst>
              <a:ext uri="{FF2B5EF4-FFF2-40B4-BE49-F238E27FC236}">
                <a16:creationId xmlns:a16="http://schemas.microsoft.com/office/drawing/2014/main" id="{39527200-E3F3-F32A-1243-722A1BCD520B}"/>
              </a:ext>
            </a:extLst>
          </p:cNvPr>
          <p:cNvSpPr>
            <a:spLocks noGrp="1"/>
          </p:cNvSpPr>
          <p:nvPr>
            <p:ph idx="1"/>
          </p:nvPr>
        </p:nvSpPr>
        <p:spPr>
          <a:xfrm>
            <a:off x="572400" y="1659599"/>
            <a:ext cx="5721871" cy="4053600"/>
          </a:xfrm>
        </p:spPr>
        <p:txBody>
          <a:bodyPr vert="horz" lIns="0" tIns="0" rIns="0" bIns="0" rtlCol="0" anchor="t">
            <a:noAutofit/>
          </a:bodyPr>
          <a:lstStyle/>
          <a:p>
            <a:pPr marL="359410" indent="-359410"/>
            <a:r>
              <a:rPr lang="da-DK" dirty="0">
                <a:cs typeface="Arial"/>
              </a:rPr>
              <a:t>Man vil også gerne opnå "</a:t>
            </a:r>
            <a:r>
              <a:rPr lang="da-DK" dirty="0" err="1">
                <a:cs typeface="Arial"/>
              </a:rPr>
              <a:t>strategy</a:t>
            </a:r>
            <a:r>
              <a:rPr lang="da-DK" dirty="0">
                <a:cs typeface="Arial"/>
              </a:rPr>
              <a:t> - IT alignment" - det vil sige at IT </a:t>
            </a:r>
            <a:r>
              <a:rPr lang="da-DK" b="1" dirty="0">
                <a:cs typeface="Arial"/>
              </a:rPr>
              <a:t>aktivt </a:t>
            </a:r>
            <a:r>
              <a:rPr lang="da-DK" dirty="0">
                <a:cs typeface="Arial"/>
              </a:rPr>
              <a:t>skal bidrage til og understøtte den strategi man har</a:t>
            </a:r>
          </a:p>
          <a:p>
            <a:pPr marL="719455" lvl="1" indent="-359410"/>
            <a:r>
              <a:rPr lang="da-DK" dirty="0">
                <a:cs typeface="Arial"/>
              </a:rPr>
              <a:t>Hvis man vil have verdensklasse support, skal man også prioritere dette</a:t>
            </a:r>
          </a:p>
          <a:p>
            <a:pPr marL="719455" lvl="1" indent="-359410"/>
            <a:r>
              <a:rPr lang="da-DK" dirty="0">
                <a:cs typeface="Arial"/>
              </a:rPr>
              <a:t>Hvis man vil have kundeorienterede systemer skal man også indkøbe (og bruge penge) på at købe systemer </a:t>
            </a:r>
            <a:r>
              <a:rPr lang="da-DK" u="sng" dirty="0">
                <a:cs typeface="Arial"/>
              </a:rPr>
              <a:t>som kan samarbejde</a:t>
            </a:r>
            <a:r>
              <a:rPr lang="da-DK" dirty="0">
                <a:cs typeface="Arial"/>
              </a:rPr>
              <a:t>. </a:t>
            </a:r>
          </a:p>
          <a:p>
            <a:pPr marL="359410" indent="-359410"/>
            <a:r>
              <a:rPr lang="da-DK" dirty="0">
                <a:cs typeface="Arial"/>
              </a:rPr>
              <a:t>Systemer, samarbejde, kommunikation skal alt sammen være en forlængelse af virksomhedens strategi.</a:t>
            </a:r>
          </a:p>
        </p:txBody>
      </p:sp>
      <p:sp>
        <p:nvSpPr>
          <p:cNvPr id="3" name="Pladsholder til slidenummer 2">
            <a:extLst>
              <a:ext uri="{FF2B5EF4-FFF2-40B4-BE49-F238E27FC236}">
                <a16:creationId xmlns:a16="http://schemas.microsoft.com/office/drawing/2014/main" id="{DEFFAAEB-C4C7-E7AD-9D5F-37A4C9C79506}"/>
              </a:ext>
            </a:extLst>
          </p:cNvPr>
          <p:cNvSpPr>
            <a:spLocks noGrp="1"/>
          </p:cNvSpPr>
          <p:nvPr>
            <p:ph type="sldNum" sz="quarter" idx="12"/>
          </p:nvPr>
        </p:nvSpPr>
        <p:spPr/>
        <p:txBody>
          <a:bodyPr/>
          <a:lstStyle/>
          <a:p>
            <a:fld id="{24C8C45C-947F-4981-8B3F-4F32E973C901}" type="slidenum">
              <a:rPr lang="da-DK" smtClean="0"/>
              <a:pPr/>
              <a:t>16</a:t>
            </a:fld>
            <a:endParaRPr lang="da-DK" dirty="0"/>
          </a:p>
        </p:txBody>
      </p:sp>
      <p:sp>
        <p:nvSpPr>
          <p:cNvPr id="2" name="Pladsholder til dato 1">
            <a:extLst>
              <a:ext uri="{FF2B5EF4-FFF2-40B4-BE49-F238E27FC236}">
                <a16:creationId xmlns:a16="http://schemas.microsoft.com/office/drawing/2014/main" id="{46B3B704-9F20-08EA-1822-C277675DF16D}"/>
              </a:ext>
            </a:extLst>
          </p:cNvPr>
          <p:cNvSpPr>
            <a:spLocks noGrp="1"/>
          </p:cNvSpPr>
          <p:nvPr>
            <p:ph type="dt" sz="half" idx="10"/>
          </p:nvPr>
        </p:nvSpPr>
        <p:spPr/>
        <p:txBody>
          <a:bodyPr/>
          <a:lstStyle/>
          <a:p>
            <a:endParaRPr lang="da-DK" dirty="0"/>
          </a:p>
        </p:txBody>
      </p:sp>
      <p:pic>
        <p:nvPicPr>
          <p:cNvPr id="6" name="Billede 6" descr="Person, der har et kompas">
            <a:extLst>
              <a:ext uri="{FF2B5EF4-FFF2-40B4-BE49-F238E27FC236}">
                <a16:creationId xmlns:a16="http://schemas.microsoft.com/office/drawing/2014/main" id="{0B862A47-93D5-6FFD-74FE-2920BE4C2D6D}"/>
              </a:ext>
            </a:extLst>
          </p:cNvPr>
          <p:cNvPicPr>
            <a:picLocks noChangeAspect="1"/>
          </p:cNvPicPr>
          <p:nvPr/>
        </p:nvPicPr>
        <p:blipFill>
          <a:blip r:embed="rId3"/>
          <a:stretch>
            <a:fillRect/>
          </a:stretch>
        </p:blipFill>
        <p:spPr>
          <a:xfrm>
            <a:off x="7161556" y="1985240"/>
            <a:ext cx="4151654" cy="2767991"/>
          </a:xfrm>
          <a:prstGeom prst="rect">
            <a:avLst/>
          </a:prstGeom>
        </p:spPr>
      </p:pic>
    </p:spTree>
    <p:extLst>
      <p:ext uri="{BB962C8B-B14F-4D97-AF65-F5344CB8AC3E}">
        <p14:creationId xmlns:p14="http://schemas.microsoft.com/office/powerpoint/2010/main" val="38226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935147-D48C-4307-E657-F62E02776F72}"/>
              </a:ext>
            </a:extLst>
          </p:cNvPr>
          <p:cNvSpPr>
            <a:spLocks noGrp="1"/>
          </p:cNvSpPr>
          <p:nvPr>
            <p:ph type="title"/>
          </p:nvPr>
        </p:nvSpPr>
        <p:spPr/>
        <p:txBody>
          <a:bodyPr/>
          <a:lstStyle/>
          <a:p>
            <a:r>
              <a:rPr lang="en-GB" dirty="0" err="1">
                <a:cs typeface="Arial"/>
              </a:rPr>
              <a:t>Formålet</a:t>
            </a:r>
            <a:endParaRPr lang="da-DK" dirty="0" err="1"/>
          </a:p>
          <a:p>
            <a:endParaRPr lang="da-DK" dirty="0">
              <a:cs typeface="Arial"/>
            </a:endParaRPr>
          </a:p>
        </p:txBody>
      </p:sp>
      <p:sp>
        <p:nvSpPr>
          <p:cNvPr id="5" name="Undertitel 4">
            <a:extLst>
              <a:ext uri="{FF2B5EF4-FFF2-40B4-BE49-F238E27FC236}">
                <a16:creationId xmlns:a16="http://schemas.microsoft.com/office/drawing/2014/main" id="{39527200-E3F3-F32A-1243-722A1BCD520B}"/>
              </a:ext>
            </a:extLst>
          </p:cNvPr>
          <p:cNvSpPr>
            <a:spLocks noGrp="1"/>
          </p:cNvSpPr>
          <p:nvPr>
            <p:ph idx="1"/>
          </p:nvPr>
        </p:nvSpPr>
        <p:spPr>
          <a:xfrm>
            <a:off x="572400" y="1659599"/>
            <a:ext cx="5721871" cy="4053600"/>
          </a:xfrm>
        </p:spPr>
        <p:txBody>
          <a:bodyPr vert="horz" lIns="0" tIns="0" rIns="0" bIns="0" rtlCol="0" anchor="t">
            <a:noAutofit/>
          </a:bodyPr>
          <a:lstStyle/>
          <a:p>
            <a:pPr marL="359410" indent="-359410"/>
            <a:r>
              <a:rPr lang="da-DK" dirty="0">
                <a:cs typeface="Arial"/>
              </a:rPr>
              <a:t>Det gode arbejdsliv er også vigtigt, føle at systemerne ikke bremser ens arbejde.</a:t>
            </a:r>
          </a:p>
          <a:p>
            <a:pPr marL="359410" indent="-359410"/>
            <a:r>
              <a:rPr lang="da-DK" dirty="0">
                <a:cs typeface="Arial"/>
              </a:rPr>
              <a:t>Kunder som er glade (...eller ikke sure) over at man har et overblik og rådgiver dem godt.</a:t>
            </a:r>
          </a:p>
          <a:p>
            <a:pPr marL="359410" indent="-359410"/>
            <a:r>
              <a:rPr lang="da-DK" dirty="0">
                <a:cs typeface="Arial"/>
              </a:rPr>
              <a:t>Man arbejder med systemer som gør komplekse opgaver nemmere og har et sikkerhedsnet fra at lave fejl.</a:t>
            </a:r>
          </a:p>
        </p:txBody>
      </p:sp>
      <p:sp>
        <p:nvSpPr>
          <p:cNvPr id="3" name="Pladsholder til slidenummer 2">
            <a:extLst>
              <a:ext uri="{FF2B5EF4-FFF2-40B4-BE49-F238E27FC236}">
                <a16:creationId xmlns:a16="http://schemas.microsoft.com/office/drawing/2014/main" id="{DEFFAAEB-C4C7-E7AD-9D5F-37A4C9C79506}"/>
              </a:ext>
            </a:extLst>
          </p:cNvPr>
          <p:cNvSpPr>
            <a:spLocks noGrp="1"/>
          </p:cNvSpPr>
          <p:nvPr>
            <p:ph type="sldNum" sz="quarter" idx="12"/>
          </p:nvPr>
        </p:nvSpPr>
        <p:spPr/>
        <p:txBody>
          <a:bodyPr/>
          <a:lstStyle/>
          <a:p>
            <a:fld id="{24C8C45C-947F-4981-8B3F-4F32E973C901}" type="slidenum">
              <a:rPr lang="da-DK" smtClean="0"/>
              <a:pPr/>
              <a:t>17</a:t>
            </a:fld>
            <a:endParaRPr lang="da-DK" dirty="0"/>
          </a:p>
        </p:txBody>
      </p:sp>
      <p:sp>
        <p:nvSpPr>
          <p:cNvPr id="2" name="Pladsholder til dato 1">
            <a:extLst>
              <a:ext uri="{FF2B5EF4-FFF2-40B4-BE49-F238E27FC236}">
                <a16:creationId xmlns:a16="http://schemas.microsoft.com/office/drawing/2014/main" id="{46B3B704-9F20-08EA-1822-C277675DF16D}"/>
              </a:ext>
            </a:extLst>
          </p:cNvPr>
          <p:cNvSpPr>
            <a:spLocks noGrp="1"/>
          </p:cNvSpPr>
          <p:nvPr>
            <p:ph type="dt" sz="half" idx="10"/>
          </p:nvPr>
        </p:nvSpPr>
        <p:spPr/>
        <p:txBody>
          <a:bodyPr/>
          <a:lstStyle/>
          <a:p>
            <a:endParaRPr lang="da-DK" dirty="0"/>
          </a:p>
        </p:txBody>
      </p:sp>
      <p:pic>
        <p:nvPicPr>
          <p:cNvPr id="6" name="Billede 6" descr="Mand med hovedtelefoner, der bruger computer">
            <a:extLst>
              <a:ext uri="{FF2B5EF4-FFF2-40B4-BE49-F238E27FC236}">
                <a16:creationId xmlns:a16="http://schemas.microsoft.com/office/drawing/2014/main" id="{0B862A47-93D5-6FFD-74FE-2920BE4C2D6D}"/>
              </a:ext>
            </a:extLst>
          </p:cNvPr>
          <p:cNvPicPr>
            <a:picLocks noChangeAspect="1"/>
          </p:cNvPicPr>
          <p:nvPr/>
        </p:nvPicPr>
        <p:blipFill>
          <a:blip r:embed="rId2"/>
          <a:stretch>
            <a:fillRect/>
          </a:stretch>
        </p:blipFill>
        <p:spPr>
          <a:xfrm>
            <a:off x="7161556" y="1985351"/>
            <a:ext cx="4151654" cy="2767769"/>
          </a:xfrm>
          <a:prstGeom prst="rect">
            <a:avLst/>
          </a:prstGeom>
        </p:spPr>
      </p:pic>
    </p:spTree>
    <p:extLst>
      <p:ext uri="{BB962C8B-B14F-4D97-AF65-F5344CB8AC3E}">
        <p14:creationId xmlns:p14="http://schemas.microsoft.com/office/powerpoint/2010/main" val="328633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18</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r>
              <a:rPr lang="en-GB" dirty="0"/>
              <a:t> </a:t>
            </a:r>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r>
              <a:rPr lang="en-GB" dirty="0"/>
              <a:t>- </a:t>
            </a:r>
            <a:r>
              <a:rPr lang="en-GB" dirty="0" err="1"/>
              <a:t>en</a:t>
            </a:r>
            <a:r>
              <a:rPr lang="en-GB" dirty="0"/>
              <a:t> </a:t>
            </a:r>
            <a:r>
              <a:rPr lang="en-GB" dirty="0" err="1"/>
              <a:t>historielektion</a:t>
            </a:r>
            <a:endParaRPr lang="en-GB" dirty="0"/>
          </a:p>
        </p:txBody>
      </p:sp>
    </p:spTree>
    <p:extLst>
      <p:ext uri="{BB962C8B-B14F-4D97-AF65-F5344CB8AC3E}">
        <p14:creationId xmlns:p14="http://schemas.microsoft.com/office/powerpoint/2010/main" val="235502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7E30A72-0E4C-8FC6-BFA0-C16AEC247BB9}"/>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7" name="Pladsholder til indhold 6">
            <a:extLst>
              <a:ext uri="{FF2B5EF4-FFF2-40B4-BE49-F238E27FC236}">
                <a16:creationId xmlns:a16="http://schemas.microsoft.com/office/drawing/2014/main" id="{17E7AFC8-56E9-FDBE-F99A-99660DE61032}"/>
              </a:ext>
            </a:extLst>
          </p:cNvPr>
          <p:cNvSpPr>
            <a:spLocks noGrp="1"/>
          </p:cNvSpPr>
          <p:nvPr>
            <p:ph idx="1"/>
          </p:nvPr>
        </p:nvSpPr>
        <p:spPr/>
        <p:txBody>
          <a:bodyPr/>
          <a:lstStyle/>
          <a:p>
            <a:r>
              <a:rPr lang="en-GB" dirty="0"/>
              <a:t>De </a:t>
            </a:r>
            <a:r>
              <a:rPr lang="en-GB" dirty="0" err="1"/>
              <a:t>fleste</a:t>
            </a:r>
            <a:r>
              <a:rPr lang="en-GB" dirty="0"/>
              <a:t> </a:t>
            </a:r>
            <a:r>
              <a:rPr lang="en-GB" dirty="0" err="1"/>
              <a:t>applikationer</a:t>
            </a:r>
            <a:r>
              <a:rPr lang="en-GB" dirty="0"/>
              <a:t> er, </a:t>
            </a:r>
            <a:r>
              <a:rPr lang="en-GB" dirty="0" err="1"/>
              <a:t>historisk</a:t>
            </a:r>
            <a:r>
              <a:rPr lang="en-GB" dirty="0"/>
              <a:t>, </a:t>
            </a:r>
            <a:r>
              <a:rPr lang="en-GB" dirty="0" err="1"/>
              <a:t>opbygget</a:t>
            </a:r>
            <a:r>
              <a:rPr lang="en-GB" dirty="0"/>
              <a:t> </a:t>
            </a:r>
            <a:r>
              <a:rPr lang="en-GB" dirty="0" err="1"/>
              <a:t>til</a:t>
            </a:r>
            <a:r>
              <a:rPr lang="en-GB" dirty="0"/>
              <a:t> at </a:t>
            </a:r>
            <a:r>
              <a:rPr lang="en-GB" dirty="0" err="1"/>
              <a:t>være</a:t>
            </a:r>
            <a:r>
              <a:rPr lang="en-GB" dirty="0"/>
              <a:t> </a:t>
            </a:r>
            <a:r>
              <a:rPr lang="en-GB" dirty="0" err="1"/>
              <a:t>selvstændige</a:t>
            </a:r>
            <a:r>
              <a:rPr lang="en-GB" dirty="0"/>
              <a:t>, </a:t>
            </a:r>
            <a:r>
              <a:rPr lang="en-GB" dirty="0" err="1"/>
              <a:t>suveræne</a:t>
            </a:r>
            <a:r>
              <a:rPr lang="en-GB" dirty="0"/>
              <a:t> </a:t>
            </a:r>
            <a:r>
              <a:rPr lang="en-GB" dirty="0" err="1"/>
              <a:t>applikationer</a:t>
            </a:r>
            <a:r>
              <a:rPr lang="en-GB" dirty="0"/>
              <a:t> (et </a:t>
            </a:r>
            <a:r>
              <a:rPr lang="en-GB" dirty="0" err="1"/>
              <a:t>kongedømme</a:t>
            </a:r>
            <a:r>
              <a:rPr lang="en-GB" dirty="0"/>
              <a:t>)</a:t>
            </a:r>
          </a:p>
          <a:p>
            <a:pPr lvl="1"/>
            <a:r>
              <a:rPr lang="en-GB" dirty="0" err="1"/>
              <a:t>Een</a:t>
            </a:r>
            <a:r>
              <a:rPr lang="en-GB" dirty="0"/>
              <a:t> </a:t>
            </a:r>
            <a:r>
              <a:rPr lang="en-GB" dirty="0" err="1"/>
              <a:t>opgave</a:t>
            </a:r>
            <a:r>
              <a:rPr lang="en-GB" dirty="0"/>
              <a:t>, der </a:t>
            </a:r>
            <a:r>
              <a:rPr lang="en-GB" dirty="0" err="1"/>
              <a:t>skal</a:t>
            </a:r>
            <a:r>
              <a:rPr lang="en-GB" dirty="0"/>
              <a:t> </a:t>
            </a:r>
            <a:r>
              <a:rPr lang="en-GB" dirty="0" err="1"/>
              <a:t>løses</a:t>
            </a:r>
            <a:r>
              <a:rPr lang="en-GB" dirty="0"/>
              <a:t> (</a:t>
            </a:r>
            <a:r>
              <a:rPr lang="en-GB" dirty="0" err="1"/>
              <a:t>fx</a:t>
            </a:r>
            <a:r>
              <a:rPr lang="en-GB" dirty="0"/>
              <a:t>. </a:t>
            </a:r>
            <a:r>
              <a:rPr lang="en-GB" dirty="0" err="1"/>
              <a:t>Fakturering</a:t>
            </a:r>
            <a:r>
              <a:rPr lang="en-GB" dirty="0"/>
              <a:t>, </a:t>
            </a:r>
            <a:r>
              <a:rPr lang="en-GB" dirty="0" err="1"/>
              <a:t>projektstyring</a:t>
            </a:r>
            <a:r>
              <a:rPr lang="en-GB" dirty="0"/>
              <a:t>, </a:t>
            </a:r>
            <a:r>
              <a:rPr lang="en-GB" dirty="0" err="1"/>
              <a:t>osv</a:t>
            </a:r>
            <a:r>
              <a:rPr lang="en-GB" dirty="0"/>
              <a:t>.)</a:t>
            </a:r>
          </a:p>
          <a:p>
            <a:pPr lvl="1"/>
            <a:r>
              <a:rPr lang="en-GB" dirty="0" err="1"/>
              <a:t>Applikationen</a:t>
            </a:r>
            <a:r>
              <a:rPr lang="en-GB" dirty="0"/>
              <a:t> </a:t>
            </a:r>
            <a:r>
              <a:rPr lang="en-GB" dirty="0" err="1"/>
              <a:t>hører</a:t>
            </a:r>
            <a:r>
              <a:rPr lang="en-GB" dirty="0"/>
              <a:t> </a:t>
            </a:r>
            <a:r>
              <a:rPr lang="en-GB" dirty="0" err="1"/>
              <a:t>til</a:t>
            </a:r>
            <a:r>
              <a:rPr lang="en-GB" dirty="0"/>
              <a:t> </a:t>
            </a:r>
            <a:r>
              <a:rPr lang="en-GB" dirty="0" err="1"/>
              <a:t>i</a:t>
            </a:r>
            <a:r>
              <a:rPr lang="en-GB" dirty="0"/>
              <a:t> </a:t>
            </a:r>
            <a:r>
              <a:rPr lang="en-GB" dirty="0" err="1"/>
              <a:t>een</a:t>
            </a:r>
            <a:r>
              <a:rPr lang="en-GB" dirty="0"/>
              <a:t> </a:t>
            </a:r>
            <a:r>
              <a:rPr lang="en-GB" dirty="0" err="1"/>
              <a:t>afdeling</a:t>
            </a:r>
            <a:r>
              <a:rPr lang="en-GB" dirty="0"/>
              <a:t>, </a:t>
            </a:r>
            <a:r>
              <a:rPr lang="en-GB" dirty="0" err="1"/>
              <a:t>eller</a:t>
            </a:r>
            <a:r>
              <a:rPr lang="en-GB" dirty="0"/>
              <a:t> </a:t>
            </a:r>
            <a:r>
              <a:rPr lang="en-GB" dirty="0" err="1"/>
              <a:t>til</a:t>
            </a:r>
            <a:r>
              <a:rPr lang="en-GB" dirty="0"/>
              <a:t> </a:t>
            </a:r>
            <a:r>
              <a:rPr lang="en-GB" dirty="0" err="1"/>
              <a:t>een</a:t>
            </a:r>
            <a:r>
              <a:rPr lang="en-GB" dirty="0"/>
              <a:t> </a:t>
            </a:r>
            <a:r>
              <a:rPr lang="en-GB" dirty="0" err="1"/>
              <a:t>medarbejdergruppe</a:t>
            </a:r>
            <a:r>
              <a:rPr lang="en-GB" dirty="0"/>
              <a:t> (I </a:t>
            </a:r>
            <a:r>
              <a:rPr lang="en-GB" dirty="0" err="1"/>
              <a:t>mindre</a:t>
            </a:r>
            <a:r>
              <a:rPr lang="en-GB" dirty="0"/>
              <a:t> </a:t>
            </a:r>
            <a:r>
              <a:rPr lang="en-GB" dirty="0" err="1"/>
              <a:t>virksomheder</a:t>
            </a:r>
            <a:r>
              <a:rPr lang="en-GB" dirty="0"/>
              <a:t> er </a:t>
            </a:r>
            <a:r>
              <a:rPr lang="en-GB" dirty="0" err="1"/>
              <a:t>dette</a:t>
            </a:r>
            <a:r>
              <a:rPr lang="en-GB" dirty="0"/>
              <a:t> </a:t>
            </a:r>
            <a:r>
              <a:rPr lang="en-GB" dirty="0" err="1"/>
              <a:t>måske</a:t>
            </a:r>
            <a:r>
              <a:rPr lang="en-GB" dirty="0"/>
              <a:t> </a:t>
            </a:r>
            <a:r>
              <a:rPr lang="en-GB" dirty="0" err="1"/>
              <a:t>kun</a:t>
            </a:r>
            <a:r>
              <a:rPr lang="en-GB" dirty="0"/>
              <a:t> </a:t>
            </a:r>
            <a:r>
              <a:rPr lang="en-GB" dirty="0" err="1"/>
              <a:t>een</a:t>
            </a:r>
            <a:r>
              <a:rPr lang="en-GB" dirty="0"/>
              <a:t> person)</a:t>
            </a:r>
          </a:p>
          <a:p>
            <a:pPr lvl="1"/>
            <a:r>
              <a:rPr lang="en-GB" dirty="0" err="1"/>
              <a:t>Måske</a:t>
            </a:r>
            <a:r>
              <a:rPr lang="en-GB" dirty="0"/>
              <a:t> </a:t>
            </a:r>
            <a:r>
              <a:rPr lang="en-GB" dirty="0" err="1"/>
              <a:t>kører</a:t>
            </a:r>
            <a:r>
              <a:rPr lang="en-GB" dirty="0"/>
              <a:t> </a:t>
            </a:r>
            <a:r>
              <a:rPr lang="en-GB" dirty="0" err="1"/>
              <a:t>denne</a:t>
            </a:r>
            <a:r>
              <a:rPr lang="en-GB" dirty="0"/>
              <a:t> application </a:t>
            </a:r>
            <a:r>
              <a:rPr lang="en-GB" dirty="0" err="1"/>
              <a:t>kun</a:t>
            </a:r>
            <a:r>
              <a:rPr lang="en-GB" dirty="0"/>
              <a:t> </a:t>
            </a:r>
            <a:r>
              <a:rPr lang="en-GB" dirty="0" err="1"/>
              <a:t>på</a:t>
            </a:r>
            <a:r>
              <a:rPr lang="en-GB" dirty="0"/>
              <a:t> din </a:t>
            </a:r>
            <a:r>
              <a:rPr lang="en-GB" dirty="0" err="1"/>
              <a:t>egen</a:t>
            </a:r>
            <a:r>
              <a:rPr lang="en-GB" dirty="0"/>
              <a:t> computer.</a:t>
            </a:r>
          </a:p>
          <a:p>
            <a:pPr lvl="1"/>
            <a:r>
              <a:rPr lang="en-GB" dirty="0"/>
              <a:t>En </a:t>
            </a:r>
            <a:r>
              <a:rPr lang="en-GB" dirty="0" err="1"/>
              <a:t>applikation</a:t>
            </a:r>
            <a:r>
              <a:rPr lang="en-GB" dirty="0"/>
              <a:t> </a:t>
            </a:r>
            <a:r>
              <a:rPr lang="en-GB" dirty="0" err="1"/>
              <a:t>består</a:t>
            </a:r>
            <a:r>
              <a:rPr lang="en-GB" dirty="0"/>
              <a:t> </a:t>
            </a:r>
            <a:r>
              <a:rPr lang="en-GB" dirty="0" err="1"/>
              <a:t>typisk</a:t>
            </a:r>
            <a:r>
              <a:rPr lang="en-GB" dirty="0"/>
              <a:t> </a:t>
            </a:r>
            <a:r>
              <a:rPr lang="en-GB" dirty="0" err="1"/>
              <a:t>af</a:t>
            </a:r>
            <a:r>
              <a:rPr lang="en-GB" dirty="0"/>
              <a:t> 2 ting. </a:t>
            </a:r>
          </a:p>
          <a:p>
            <a:pPr lvl="2"/>
            <a:r>
              <a:rPr lang="en-GB" dirty="0" err="1"/>
              <a:t>Selve</a:t>
            </a:r>
            <a:r>
              <a:rPr lang="en-GB" dirty="0"/>
              <a:t> </a:t>
            </a:r>
            <a:r>
              <a:rPr lang="en-GB" dirty="0" err="1"/>
              <a:t>programmet</a:t>
            </a:r>
            <a:r>
              <a:rPr lang="en-GB" dirty="0"/>
              <a:t> og </a:t>
            </a:r>
            <a:r>
              <a:rPr lang="en-GB" dirty="0" err="1"/>
              <a:t>så</a:t>
            </a:r>
            <a:r>
              <a:rPr lang="en-GB" dirty="0"/>
              <a:t> </a:t>
            </a:r>
            <a:r>
              <a:rPr lang="en-GB" dirty="0" err="1"/>
              <a:t>dataopbevaring</a:t>
            </a:r>
            <a:r>
              <a:rPr lang="en-GB" dirty="0"/>
              <a:t> (database)</a:t>
            </a:r>
          </a:p>
          <a:p>
            <a:pPr lvl="2"/>
            <a:r>
              <a:rPr lang="en-GB" dirty="0" err="1"/>
              <a:t>En</a:t>
            </a:r>
            <a:r>
              <a:rPr lang="en-GB" dirty="0"/>
              <a:t> database er (</a:t>
            </a:r>
            <a:r>
              <a:rPr lang="en-GB" dirty="0" err="1"/>
              <a:t>typisk</a:t>
            </a:r>
            <a:r>
              <a:rPr lang="en-GB" dirty="0"/>
              <a:t>) </a:t>
            </a:r>
            <a:r>
              <a:rPr lang="en-GB" dirty="0" err="1"/>
              <a:t>kun</a:t>
            </a:r>
            <a:r>
              <a:rPr lang="en-GB" dirty="0"/>
              <a:t> for at du </a:t>
            </a:r>
            <a:r>
              <a:rPr lang="en-GB" dirty="0" err="1"/>
              <a:t>kan</a:t>
            </a:r>
            <a:r>
              <a:rPr lang="en-GB" dirty="0"/>
              <a:t> </a:t>
            </a:r>
            <a:r>
              <a:rPr lang="en-GB" dirty="0" err="1"/>
              <a:t>slukke</a:t>
            </a:r>
            <a:r>
              <a:rPr lang="en-GB" dirty="0"/>
              <a:t> din computer, </a:t>
            </a:r>
            <a:r>
              <a:rPr lang="en-GB" dirty="0" err="1"/>
              <a:t>når</a:t>
            </a:r>
            <a:r>
              <a:rPr lang="en-GB" dirty="0"/>
              <a:t> du </a:t>
            </a:r>
            <a:r>
              <a:rPr lang="en-GB" dirty="0" err="1"/>
              <a:t>går</a:t>
            </a:r>
            <a:r>
              <a:rPr lang="en-GB" dirty="0"/>
              <a:t> </a:t>
            </a:r>
            <a:r>
              <a:rPr lang="en-GB" dirty="0" err="1"/>
              <a:t>hjem</a:t>
            </a:r>
            <a:r>
              <a:rPr lang="en-GB" dirty="0"/>
              <a:t>. </a:t>
            </a:r>
            <a:r>
              <a:rPr lang="en-GB" dirty="0" err="1"/>
              <a:t>Når</a:t>
            </a:r>
            <a:r>
              <a:rPr lang="en-GB" dirty="0"/>
              <a:t> du </a:t>
            </a:r>
            <a:r>
              <a:rPr lang="en-GB" dirty="0" err="1"/>
              <a:t>åbner</a:t>
            </a:r>
            <a:r>
              <a:rPr lang="en-GB" dirty="0"/>
              <a:t> den om </a:t>
            </a:r>
            <a:r>
              <a:rPr lang="en-GB" dirty="0" err="1"/>
              <a:t>morgenen</a:t>
            </a:r>
            <a:r>
              <a:rPr lang="en-GB" dirty="0"/>
              <a:t> - </a:t>
            </a:r>
            <a:r>
              <a:rPr lang="en-GB" dirty="0" err="1"/>
              <a:t>så</a:t>
            </a:r>
            <a:r>
              <a:rPr lang="en-GB" dirty="0"/>
              <a:t> </a:t>
            </a:r>
            <a:r>
              <a:rPr lang="en-GB" dirty="0" err="1"/>
              <a:t>har</a:t>
            </a:r>
            <a:r>
              <a:rPr lang="en-GB" dirty="0"/>
              <a:t> du </a:t>
            </a:r>
            <a:r>
              <a:rPr lang="en-GB" dirty="0" err="1"/>
              <a:t>stadig</a:t>
            </a:r>
            <a:r>
              <a:rPr lang="en-GB" dirty="0"/>
              <a:t> data </a:t>
            </a:r>
            <a:r>
              <a:rPr lang="en-GB" dirty="0" err="1"/>
              <a:t>tilgængelig</a:t>
            </a:r>
            <a:r>
              <a:rPr lang="en-GB" dirty="0"/>
              <a:t>.</a:t>
            </a:r>
          </a:p>
        </p:txBody>
      </p:sp>
      <p:sp>
        <p:nvSpPr>
          <p:cNvPr id="3" name="Pladsholder til slidenummer 2">
            <a:extLst>
              <a:ext uri="{FF2B5EF4-FFF2-40B4-BE49-F238E27FC236}">
                <a16:creationId xmlns:a16="http://schemas.microsoft.com/office/drawing/2014/main" id="{2E02C555-2A78-E3E1-81BB-C4C9589EEF19}"/>
              </a:ext>
            </a:extLst>
          </p:cNvPr>
          <p:cNvSpPr>
            <a:spLocks noGrp="1"/>
          </p:cNvSpPr>
          <p:nvPr>
            <p:ph type="sldNum" sz="quarter" idx="12"/>
          </p:nvPr>
        </p:nvSpPr>
        <p:spPr/>
        <p:txBody>
          <a:bodyPr/>
          <a:lstStyle/>
          <a:p>
            <a:fld id="{24C8C45C-947F-4981-8B3F-4F32E973C901}" type="slidenum">
              <a:rPr lang="da-DK" smtClean="0"/>
              <a:pPr/>
              <a:t>19</a:t>
            </a:fld>
            <a:endParaRPr lang="da-DK" dirty="0"/>
          </a:p>
        </p:txBody>
      </p:sp>
      <p:sp>
        <p:nvSpPr>
          <p:cNvPr id="2" name="Pladsholder til dato 1">
            <a:extLst>
              <a:ext uri="{FF2B5EF4-FFF2-40B4-BE49-F238E27FC236}">
                <a16:creationId xmlns:a16="http://schemas.microsoft.com/office/drawing/2014/main" id="{BF0956C4-AB94-32F1-B537-01AE343C0D2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09363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D65A-C914-10A9-2861-EB56518A066C}"/>
              </a:ext>
            </a:extLst>
          </p:cNvPr>
          <p:cNvSpPr>
            <a:spLocks noGrp="1"/>
          </p:cNvSpPr>
          <p:nvPr>
            <p:ph type="title"/>
          </p:nvPr>
        </p:nvSpPr>
        <p:spPr/>
        <p:txBody>
          <a:bodyPr/>
          <a:lstStyle/>
          <a:p>
            <a:r>
              <a:rPr lang="da-DK" dirty="0"/>
              <a:t>Agenda</a:t>
            </a:r>
          </a:p>
        </p:txBody>
      </p:sp>
      <p:sp>
        <p:nvSpPr>
          <p:cNvPr id="11" name="Slide Number Placeholder 10">
            <a:extLst>
              <a:ext uri="{FF2B5EF4-FFF2-40B4-BE49-F238E27FC236}">
                <a16:creationId xmlns:a16="http://schemas.microsoft.com/office/drawing/2014/main" id="{51249A61-7C85-375A-920B-89612AA71634}"/>
              </a:ext>
            </a:extLst>
          </p:cNvPr>
          <p:cNvSpPr>
            <a:spLocks noGrp="1"/>
          </p:cNvSpPr>
          <p:nvPr>
            <p:ph type="sldNum" sz="quarter" idx="12"/>
          </p:nvPr>
        </p:nvSpPr>
        <p:spPr/>
        <p:txBody>
          <a:bodyPr/>
          <a:lstStyle/>
          <a:p>
            <a:fld id="{24C8C45C-947F-4981-8B3F-4F32E973C901}" type="slidenum">
              <a:rPr lang="da-DK"/>
              <a:pPr/>
              <a:t>2</a:t>
            </a:fld>
            <a:endParaRPr lang="da-DK" dirty="0"/>
          </a:p>
        </p:txBody>
      </p:sp>
      <p:sp>
        <p:nvSpPr>
          <p:cNvPr id="12" name="Date Placeholder 11">
            <a:extLst>
              <a:ext uri="{FF2B5EF4-FFF2-40B4-BE49-F238E27FC236}">
                <a16:creationId xmlns:a16="http://schemas.microsoft.com/office/drawing/2014/main" id="{6A4F6CE4-7EAE-E27D-88B4-B722B8FBDF21}"/>
              </a:ext>
            </a:extLst>
          </p:cNvPr>
          <p:cNvSpPr>
            <a:spLocks noGrp="1"/>
          </p:cNvSpPr>
          <p:nvPr>
            <p:ph type="dt" sz="half" idx="10"/>
          </p:nvPr>
        </p:nvSpPr>
        <p:spPr/>
        <p:txBody>
          <a:bodyPr/>
          <a:lstStyle/>
          <a:p>
            <a:endParaRPr lang="da-DK" dirty="0"/>
          </a:p>
        </p:txBody>
      </p:sp>
      <p:graphicFrame>
        <p:nvGraphicFramePr>
          <p:cNvPr id="13" name="Diagram 12">
            <a:extLst>
              <a:ext uri="{FF2B5EF4-FFF2-40B4-BE49-F238E27FC236}">
                <a16:creationId xmlns:a16="http://schemas.microsoft.com/office/drawing/2014/main" id="{4265F270-7FDC-4BE9-BC4C-2E5180D75A89}"/>
              </a:ext>
            </a:extLst>
          </p:cNvPr>
          <p:cNvGraphicFramePr>
            <a:graphicFrameLocks/>
          </p:cNvGraphicFramePr>
          <p:nvPr>
            <p:extLst>
              <p:ext uri="{D42A27DB-BD31-4B8C-83A1-F6EECF244321}">
                <p14:modId xmlns:p14="http://schemas.microsoft.com/office/powerpoint/2010/main" val="4218058248"/>
              </p:ext>
            </p:extLst>
          </p:nvPr>
        </p:nvGraphicFramePr>
        <p:xfrm>
          <a:off x="571500" y="1658938"/>
          <a:ext cx="584200" cy="58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 18">
            <a:extLst>
              <a:ext uri="{FF2B5EF4-FFF2-40B4-BE49-F238E27FC236}">
                <a16:creationId xmlns:a16="http://schemas.microsoft.com/office/drawing/2014/main" id="{01100294-5F90-41A9-B313-E27EF4FA57ED}"/>
              </a:ext>
            </a:extLst>
          </p:cNvPr>
          <p:cNvGraphicFramePr>
            <a:graphicFrameLocks/>
          </p:cNvGraphicFramePr>
          <p:nvPr>
            <p:extLst>
              <p:ext uri="{D42A27DB-BD31-4B8C-83A1-F6EECF244321}">
                <p14:modId xmlns:p14="http://schemas.microsoft.com/office/powerpoint/2010/main" val="1482278273"/>
              </p:ext>
            </p:extLst>
          </p:nvPr>
        </p:nvGraphicFramePr>
        <p:xfrm>
          <a:off x="571500" y="2660650"/>
          <a:ext cx="584200" cy="584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1" name="Diagram 20">
            <a:extLst>
              <a:ext uri="{FF2B5EF4-FFF2-40B4-BE49-F238E27FC236}">
                <a16:creationId xmlns:a16="http://schemas.microsoft.com/office/drawing/2014/main" id="{63295FF4-A9B9-4EB5-B999-BFF360C33E56}"/>
              </a:ext>
            </a:extLst>
          </p:cNvPr>
          <p:cNvGraphicFramePr>
            <a:graphicFrameLocks/>
          </p:cNvGraphicFramePr>
          <p:nvPr>
            <p:extLst>
              <p:ext uri="{D42A27DB-BD31-4B8C-83A1-F6EECF244321}">
                <p14:modId xmlns:p14="http://schemas.microsoft.com/office/powerpoint/2010/main" val="44104803"/>
              </p:ext>
            </p:extLst>
          </p:nvPr>
        </p:nvGraphicFramePr>
        <p:xfrm>
          <a:off x="571500" y="3662362"/>
          <a:ext cx="584200" cy="5842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9" name="Diagram 28">
            <a:extLst>
              <a:ext uri="{FF2B5EF4-FFF2-40B4-BE49-F238E27FC236}">
                <a16:creationId xmlns:a16="http://schemas.microsoft.com/office/drawing/2014/main" id="{9E95A107-3A91-4AAB-9F15-5ECAC494AB4F}"/>
              </a:ext>
            </a:extLst>
          </p:cNvPr>
          <p:cNvGraphicFramePr>
            <a:graphicFrameLocks/>
          </p:cNvGraphicFramePr>
          <p:nvPr>
            <p:extLst>
              <p:ext uri="{D42A27DB-BD31-4B8C-83A1-F6EECF244321}">
                <p14:modId xmlns:p14="http://schemas.microsoft.com/office/powerpoint/2010/main" val="322379654"/>
              </p:ext>
            </p:extLst>
          </p:nvPr>
        </p:nvGraphicFramePr>
        <p:xfrm>
          <a:off x="6096000" y="1658938"/>
          <a:ext cx="584200" cy="584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5" name="Diagram 34">
            <a:extLst>
              <a:ext uri="{FF2B5EF4-FFF2-40B4-BE49-F238E27FC236}">
                <a16:creationId xmlns:a16="http://schemas.microsoft.com/office/drawing/2014/main" id="{A4189452-D8CC-4063-94D4-4D8A2B8D5217}"/>
              </a:ext>
            </a:extLst>
          </p:cNvPr>
          <p:cNvGraphicFramePr>
            <a:graphicFrameLocks/>
          </p:cNvGraphicFramePr>
          <p:nvPr>
            <p:extLst>
              <p:ext uri="{D42A27DB-BD31-4B8C-83A1-F6EECF244321}">
                <p14:modId xmlns:p14="http://schemas.microsoft.com/office/powerpoint/2010/main" val="2415285290"/>
              </p:ext>
            </p:extLst>
          </p:nvPr>
        </p:nvGraphicFramePr>
        <p:xfrm>
          <a:off x="569913" y="4664074"/>
          <a:ext cx="584200" cy="5842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37" name="Diagram 36">
            <a:extLst>
              <a:ext uri="{FF2B5EF4-FFF2-40B4-BE49-F238E27FC236}">
                <a16:creationId xmlns:a16="http://schemas.microsoft.com/office/drawing/2014/main" id="{F9382A41-1E71-4BBA-8474-3F62BEC16FDE}"/>
              </a:ext>
            </a:extLst>
          </p:cNvPr>
          <p:cNvGraphicFramePr>
            <a:graphicFrameLocks/>
          </p:cNvGraphicFramePr>
          <p:nvPr>
            <p:extLst>
              <p:ext uri="{D42A27DB-BD31-4B8C-83A1-F6EECF244321}">
                <p14:modId xmlns:p14="http://schemas.microsoft.com/office/powerpoint/2010/main" val="563083216"/>
              </p:ext>
            </p:extLst>
          </p:nvPr>
        </p:nvGraphicFramePr>
        <p:xfrm>
          <a:off x="6096000" y="1657350"/>
          <a:ext cx="584200" cy="5842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39" name="Diagram 38">
            <a:extLst>
              <a:ext uri="{FF2B5EF4-FFF2-40B4-BE49-F238E27FC236}">
                <a16:creationId xmlns:a16="http://schemas.microsoft.com/office/drawing/2014/main" id="{FF5AF2E6-E1C4-48B0-97FD-8771B6B8FAB7}"/>
              </a:ext>
            </a:extLst>
          </p:cNvPr>
          <p:cNvGraphicFramePr>
            <a:graphicFrameLocks/>
          </p:cNvGraphicFramePr>
          <p:nvPr>
            <p:extLst>
              <p:ext uri="{D42A27DB-BD31-4B8C-83A1-F6EECF244321}">
                <p14:modId xmlns:p14="http://schemas.microsoft.com/office/powerpoint/2010/main" val="3411831504"/>
              </p:ext>
            </p:extLst>
          </p:nvPr>
        </p:nvGraphicFramePr>
        <p:xfrm>
          <a:off x="6096000" y="2659062"/>
          <a:ext cx="584200" cy="5842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41" name="Diagram 40">
            <a:extLst>
              <a:ext uri="{FF2B5EF4-FFF2-40B4-BE49-F238E27FC236}">
                <a16:creationId xmlns:a16="http://schemas.microsoft.com/office/drawing/2014/main" id="{63354BE8-B7C3-44A8-A380-5D80C5F9A1DB}"/>
              </a:ext>
            </a:extLst>
          </p:cNvPr>
          <p:cNvGraphicFramePr>
            <a:graphicFrameLocks/>
          </p:cNvGraphicFramePr>
          <p:nvPr>
            <p:extLst>
              <p:ext uri="{D42A27DB-BD31-4B8C-83A1-F6EECF244321}">
                <p14:modId xmlns:p14="http://schemas.microsoft.com/office/powerpoint/2010/main" val="1634610827"/>
              </p:ext>
            </p:extLst>
          </p:nvPr>
        </p:nvGraphicFramePr>
        <p:xfrm>
          <a:off x="6096000" y="3660774"/>
          <a:ext cx="584200" cy="5842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aphicFrame>
        <p:nvGraphicFramePr>
          <p:cNvPr id="43" name="Diagram 42">
            <a:extLst>
              <a:ext uri="{FF2B5EF4-FFF2-40B4-BE49-F238E27FC236}">
                <a16:creationId xmlns:a16="http://schemas.microsoft.com/office/drawing/2014/main" id="{4526D980-E94E-4B06-AB9C-A636535482C6}"/>
              </a:ext>
            </a:extLst>
          </p:cNvPr>
          <p:cNvGraphicFramePr>
            <a:graphicFrameLocks/>
          </p:cNvGraphicFramePr>
          <p:nvPr>
            <p:extLst>
              <p:ext uri="{D42A27DB-BD31-4B8C-83A1-F6EECF244321}">
                <p14:modId xmlns:p14="http://schemas.microsoft.com/office/powerpoint/2010/main" val="1175730573"/>
              </p:ext>
            </p:extLst>
          </p:nvPr>
        </p:nvGraphicFramePr>
        <p:xfrm>
          <a:off x="6094413" y="4662486"/>
          <a:ext cx="584200" cy="5842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sp>
        <p:nvSpPr>
          <p:cNvPr id="27" name="Pladsholder til tekst 5">
            <a:extLst>
              <a:ext uri="{FF2B5EF4-FFF2-40B4-BE49-F238E27FC236}">
                <a16:creationId xmlns:a16="http://schemas.microsoft.com/office/drawing/2014/main" id="{97A3F5F4-627A-4465-8122-A49C3083D43A}"/>
              </a:ext>
            </a:extLst>
          </p:cNvPr>
          <p:cNvSpPr txBox="1">
            <a:spLocks/>
          </p:cNvSpPr>
          <p:nvPr/>
        </p:nvSpPr>
        <p:spPr>
          <a:xfrm>
            <a:off x="1488377" y="1822450"/>
            <a:ext cx="4190303" cy="1048051"/>
          </a:xfrm>
          <a:prstGeom prst="rect">
            <a:avLst/>
          </a:prstGeom>
        </p:spPr>
        <p:txBody>
          <a:bodyPr/>
          <a:lst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49"/>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49"/>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49"/>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49"/>
              </a:buBlip>
              <a:defRPr sz="1400" b="0" kern="1200" baseline="0">
                <a:solidFill>
                  <a:schemeClr val="accent1"/>
                </a:solidFill>
                <a:latin typeface="+mn-lt"/>
                <a:ea typeface="+mn-ea"/>
                <a:cs typeface="+mn-cs"/>
              </a:defRPr>
            </a:lvl9pPr>
          </a:lstStyle>
          <a:p>
            <a:pPr marL="0" indent="0">
              <a:buNone/>
            </a:pPr>
            <a:endParaRPr lang="da-DK" dirty="0"/>
          </a:p>
        </p:txBody>
      </p:sp>
      <p:sp>
        <p:nvSpPr>
          <p:cNvPr id="28" name="Pladsholder til tekst 12">
            <a:extLst>
              <a:ext uri="{FF2B5EF4-FFF2-40B4-BE49-F238E27FC236}">
                <a16:creationId xmlns:a16="http://schemas.microsoft.com/office/drawing/2014/main" id="{D6C4962A-1A06-423B-A881-3F0639501ED6}"/>
              </a:ext>
            </a:extLst>
          </p:cNvPr>
          <p:cNvSpPr txBox="1">
            <a:spLocks/>
          </p:cNvSpPr>
          <p:nvPr/>
        </p:nvSpPr>
        <p:spPr>
          <a:xfrm>
            <a:off x="1488377" y="1768836"/>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Det store billede</a:t>
            </a:r>
          </a:p>
        </p:txBody>
      </p:sp>
      <p:sp>
        <p:nvSpPr>
          <p:cNvPr id="30" name="Pladsholder til tekst 12">
            <a:extLst>
              <a:ext uri="{FF2B5EF4-FFF2-40B4-BE49-F238E27FC236}">
                <a16:creationId xmlns:a16="http://schemas.microsoft.com/office/drawing/2014/main" id="{FEC4DC39-FC24-4139-9C8D-BC89924A9224}"/>
              </a:ext>
            </a:extLst>
          </p:cNvPr>
          <p:cNvSpPr txBox="1">
            <a:spLocks/>
          </p:cNvSpPr>
          <p:nvPr/>
        </p:nvSpPr>
        <p:spPr>
          <a:xfrm>
            <a:off x="1488377" y="2765070"/>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Udviklingen i opbygningen af applikationer (arkitektur)</a:t>
            </a:r>
          </a:p>
        </p:txBody>
      </p:sp>
      <p:sp>
        <p:nvSpPr>
          <p:cNvPr id="31" name="Pladsholder til tekst 12">
            <a:extLst>
              <a:ext uri="{FF2B5EF4-FFF2-40B4-BE49-F238E27FC236}">
                <a16:creationId xmlns:a16="http://schemas.microsoft.com/office/drawing/2014/main" id="{99EADF9A-04BE-4724-9817-CEEA7068712D}"/>
              </a:ext>
            </a:extLst>
          </p:cNvPr>
          <p:cNvSpPr txBox="1">
            <a:spLocks/>
          </p:cNvSpPr>
          <p:nvPr/>
        </p:nvSpPr>
        <p:spPr>
          <a:xfrm>
            <a:off x="1488377" y="3761605"/>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Samarbejdet mellem applikationer</a:t>
            </a:r>
          </a:p>
        </p:txBody>
      </p:sp>
      <p:sp>
        <p:nvSpPr>
          <p:cNvPr id="32" name="Pladsholder til tekst 12">
            <a:extLst>
              <a:ext uri="{FF2B5EF4-FFF2-40B4-BE49-F238E27FC236}">
                <a16:creationId xmlns:a16="http://schemas.microsoft.com/office/drawing/2014/main" id="{2EE660B3-972E-4B84-8F32-47ACECC26E84}"/>
              </a:ext>
            </a:extLst>
          </p:cNvPr>
          <p:cNvSpPr txBox="1">
            <a:spLocks/>
          </p:cNvSpPr>
          <p:nvPr/>
        </p:nvSpPr>
        <p:spPr>
          <a:xfrm>
            <a:off x="1488377" y="4752755"/>
            <a:ext cx="4328690" cy="897049"/>
          </a:xfrm>
          <a:prstGeom prst="rect">
            <a:avLst/>
          </a:prstGeom>
        </p:spPr>
        <p:txBody>
          <a:bodyPr lIns="0" tIns="0" rIns="0" bIns="0" anchor="t"/>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Udveksling af data mellem applikationer (XML, JSON)</a:t>
            </a:r>
          </a:p>
        </p:txBody>
      </p:sp>
      <p:sp>
        <p:nvSpPr>
          <p:cNvPr id="33" name="Pladsholder til tekst 12">
            <a:extLst>
              <a:ext uri="{FF2B5EF4-FFF2-40B4-BE49-F238E27FC236}">
                <a16:creationId xmlns:a16="http://schemas.microsoft.com/office/drawing/2014/main" id="{5FF6FAE8-2342-46FB-95E1-24574CF6CB35}"/>
              </a:ext>
            </a:extLst>
          </p:cNvPr>
          <p:cNvSpPr txBox="1">
            <a:spLocks/>
          </p:cNvSpPr>
          <p:nvPr/>
        </p:nvSpPr>
        <p:spPr>
          <a:xfrm>
            <a:off x="7013109" y="1768836"/>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Udfordringen hvis ikke vi taler samme sprog</a:t>
            </a:r>
          </a:p>
        </p:txBody>
      </p:sp>
      <p:sp>
        <p:nvSpPr>
          <p:cNvPr id="44" name="Pladsholder til tekst 12">
            <a:extLst>
              <a:ext uri="{FF2B5EF4-FFF2-40B4-BE49-F238E27FC236}">
                <a16:creationId xmlns:a16="http://schemas.microsoft.com/office/drawing/2014/main" id="{76776428-2B13-4BD5-B712-CD20022FD839}"/>
              </a:ext>
            </a:extLst>
          </p:cNvPr>
          <p:cNvSpPr txBox="1">
            <a:spLocks/>
          </p:cNvSpPr>
          <p:nvPr/>
        </p:nvSpPr>
        <p:spPr>
          <a:xfrm>
            <a:off x="7013109" y="2765070"/>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Må vi have lov til at tale sammen?</a:t>
            </a:r>
          </a:p>
        </p:txBody>
      </p:sp>
      <p:sp>
        <p:nvSpPr>
          <p:cNvPr id="45" name="Pladsholder til tekst 12">
            <a:extLst>
              <a:ext uri="{FF2B5EF4-FFF2-40B4-BE49-F238E27FC236}">
                <a16:creationId xmlns:a16="http://schemas.microsoft.com/office/drawing/2014/main" id="{4CC7AE10-B4C4-4D8F-B2F9-1CA526E44D12}"/>
              </a:ext>
            </a:extLst>
          </p:cNvPr>
          <p:cNvSpPr txBox="1">
            <a:spLocks/>
          </p:cNvSpPr>
          <p:nvPr/>
        </p:nvSpPr>
        <p:spPr>
          <a:xfrm>
            <a:off x="7013109" y="3761605"/>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Arkitektur set udefra (…og indefra)</a:t>
            </a:r>
          </a:p>
        </p:txBody>
      </p:sp>
      <p:sp>
        <p:nvSpPr>
          <p:cNvPr id="46" name="Pladsholder til tekst 12">
            <a:extLst>
              <a:ext uri="{FF2B5EF4-FFF2-40B4-BE49-F238E27FC236}">
                <a16:creationId xmlns:a16="http://schemas.microsoft.com/office/drawing/2014/main" id="{6077411E-6066-49C9-8B52-0113ED68A718}"/>
              </a:ext>
            </a:extLst>
          </p:cNvPr>
          <p:cNvSpPr txBox="1">
            <a:spLocks/>
          </p:cNvSpPr>
          <p:nvPr/>
        </p:nvSpPr>
        <p:spPr>
          <a:xfrm>
            <a:off x="7013109" y="4752755"/>
            <a:ext cx="4328690" cy="897049"/>
          </a:xfrm>
          <a:prstGeom prst="rect">
            <a:avLst/>
          </a:prstGeom>
        </p:spPr>
        <p:txBody>
          <a:bodyPr lIns="0" tIns="0" rIns="0" bIns="0"/>
          <a:lstStyle>
            <a:lvl1pPr marL="0" indent="0" algn="ctr" defTabSz="914400" rtl="0" eaLnBrk="1" latinLnBrk="0" hangingPunct="1">
              <a:lnSpc>
                <a:spcPct val="99000"/>
              </a:lnSpc>
              <a:spcBef>
                <a:spcPts val="0"/>
              </a:spcBef>
              <a:spcAft>
                <a:spcPts val="600"/>
              </a:spcAft>
              <a:buClr>
                <a:schemeClr val="accent2"/>
              </a:buClr>
              <a:buFont typeface="Arial" panose="020B0604020202020204" pitchFamily="34" charset="0"/>
              <a:buNone/>
              <a:defRPr sz="1600" b="0" kern="1200">
                <a:solidFill>
                  <a:schemeClr val="accent1"/>
                </a:solidFill>
                <a:latin typeface="+mn-lt"/>
                <a:ea typeface="+mn-ea"/>
                <a:cs typeface="+mn-cs"/>
              </a:defRPr>
            </a:lvl1pPr>
            <a:lvl2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2pPr>
            <a:lvl3pPr marL="0" indent="0" algn="ctr" defTabSz="914400" rtl="0" eaLnBrk="1" latinLnBrk="0" hangingPunct="1">
              <a:lnSpc>
                <a:spcPct val="99000"/>
              </a:lnSpc>
              <a:spcBef>
                <a:spcPts val="0"/>
              </a:spcBef>
              <a:spcAft>
                <a:spcPts val="600"/>
              </a:spcAft>
              <a:buClr>
                <a:schemeClr val="accent2"/>
              </a:buClr>
              <a:buFontTx/>
              <a:buNone/>
              <a:defRPr sz="1600" kern="1200">
                <a:solidFill>
                  <a:schemeClr val="accent1"/>
                </a:solidFill>
                <a:latin typeface="+mn-lt"/>
                <a:ea typeface="+mn-ea"/>
                <a:cs typeface="+mn-cs"/>
              </a:defRPr>
            </a:lvl3pPr>
            <a:lvl4pPr marL="0" indent="0" algn="ctr" defTabSz="914400" rtl="0" eaLnBrk="1" latinLnBrk="0" hangingPunct="1">
              <a:lnSpc>
                <a:spcPct val="99000"/>
              </a:lnSpc>
              <a:spcBef>
                <a:spcPts val="0"/>
              </a:spcBef>
              <a:spcAft>
                <a:spcPts val="600"/>
              </a:spcAft>
              <a:buClr>
                <a:schemeClr val="accent2"/>
              </a:buClr>
              <a:buFontTx/>
              <a:buNone/>
              <a:defRPr sz="1600" b="0" kern="1200">
                <a:solidFill>
                  <a:schemeClr val="accent1"/>
                </a:solidFill>
                <a:latin typeface="+mn-lt"/>
                <a:ea typeface="+mn-ea"/>
                <a:cs typeface="+mn-cs"/>
              </a:defRPr>
            </a:lvl4pPr>
            <a:lvl5pPr marL="0" indent="0" algn="ctr" defTabSz="914400" rtl="0" eaLnBrk="1" latinLnBrk="0" hangingPunct="1">
              <a:lnSpc>
                <a:spcPct val="99000"/>
              </a:lnSpc>
              <a:spcBef>
                <a:spcPts val="0"/>
              </a:spcBef>
              <a:spcAft>
                <a:spcPts val="600"/>
              </a:spcAft>
              <a:buClr>
                <a:schemeClr val="accent2"/>
              </a:buClr>
              <a:buFontTx/>
              <a:buNone/>
              <a:tabLst/>
              <a:defRPr sz="1600" kern="1200">
                <a:solidFill>
                  <a:schemeClr val="accent1"/>
                </a:solidFill>
                <a:latin typeface="+mn-lt"/>
                <a:ea typeface="+mn-ea"/>
                <a:cs typeface="+mn-cs"/>
              </a:defRPr>
            </a:lvl5pPr>
            <a:lvl6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6pPr>
            <a:lvl7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7pPr>
            <a:lvl8pPr marL="0" indent="0" algn="ctr" defTabSz="914400" rtl="0" eaLnBrk="1" latinLnBrk="0" hangingPunct="1">
              <a:lnSpc>
                <a:spcPct val="99000"/>
              </a:lnSpc>
              <a:spcBef>
                <a:spcPts val="0"/>
              </a:spcBef>
              <a:spcAft>
                <a:spcPts val="600"/>
              </a:spcAft>
              <a:buClr>
                <a:schemeClr val="tx2"/>
              </a:buClr>
              <a:buSzPct val="90000"/>
              <a:buFontTx/>
              <a:buNone/>
              <a:defRPr sz="1600" b="0" kern="1200">
                <a:solidFill>
                  <a:schemeClr val="accent1"/>
                </a:solidFill>
                <a:latin typeface="+mn-lt"/>
                <a:ea typeface="+mn-ea"/>
                <a:cs typeface="+mn-cs"/>
              </a:defRPr>
            </a:lvl8pPr>
            <a:lvl9pPr marL="0" indent="0" algn="ctr" defTabSz="914400" rtl="0" eaLnBrk="1" latinLnBrk="0" hangingPunct="1">
              <a:lnSpc>
                <a:spcPct val="99000"/>
              </a:lnSpc>
              <a:spcBef>
                <a:spcPts val="0"/>
              </a:spcBef>
              <a:spcAft>
                <a:spcPts val="600"/>
              </a:spcAft>
              <a:buClr>
                <a:schemeClr val="tx2"/>
              </a:buClr>
              <a:buSzPct val="90000"/>
              <a:buFontTx/>
              <a:buNone/>
              <a:defRPr sz="1600" b="0" kern="1200" baseline="0">
                <a:solidFill>
                  <a:schemeClr val="accent1"/>
                </a:solidFill>
                <a:latin typeface="+mn-lt"/>
                <a:ea typeface="+mn-ea"/>
                <a:cs typeface="+mn-cs"/>
              </a:defRPr>
            </a:lvl9pPr>
          </a:lstStyle>
          <a:p>
            <a:pPr algn="l"/>
            <a:r>
              <a:rPr lang="da-DK" sz="2000" dirty="0"/>
              <a:t>Ordbog</a:t>
            </a:r>
          </a:p>
        </p:txBody>
      </p:sp>
    </p:spTree>
    <p:custDataLst>
      <p:custData r:id="rId1"/>
      <p:custData r:id="rId2"/>
    </p:custDataLst>
    <p:extLst>
      <p:ext uri="{BB962C8B-B14F-4D97-AF65-F5344CB8AC3E}">
        <p14:creationId xmlns:p14="http://schemas.microsoft.com/office/powerpoint/2010/main" val="402730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pic>
        <p:nvPicPr>
          <p:cNvPr id="7" name="Pladsholder til indhold 6" descr="Computer kontur">
            <a:extLst>
              <a:ext uri="{FF2B5EF4-FFF2-40B4-BE49-F238E27FC236}">
                <a16:creationId xmlns:a16="http://schemas.microsoft.com/office/drawing/2014/main" id="{FD3E58C0-72AF-4EF9-A716-A55FB56D5B2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419" y="1219596"/>
            <a:ext cx="4418807" cy="4418807"/>
          </a:xfrm>
        </p:spPr>
      </p:pic>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20</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sp>
        <p:nvSpPr>
          <p:cNvPr id="8" name="Venstre klammeparentes 7">
            <a:extLst>
              <a:ext uri="{FF2B5EF4-FFF2-40B4-BE49-F238E27FC236}">
                <a16:creationId xmlns:a16="http://schemas.microsoft.com/office/drawing/2014/main" id="{CD6C75ED-2853-7FE2-B8B5-16A240791136}"/>
              </a:ext>
            </a:extLst>
          </p:cNvPr>
          <p:cNvSpPr/>
          <p:nvPr/>
        </p:nvSpPr>
        <p:spPr>
          <a:xfrm>
            <a:off x="5176007" y="1149292"/>
            <a:ext cx="696287" cy="4244829"/>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GB">
              <a:ln w="0"/>
              <a:effectLst>
                <a:outerShdw blurRad="38100" dist="19050" dir="2700000" algn="tl" rotWithShape="0">
                  <a:schemeClr val="dk1">
                    <a:alpha val="40000"/>
                  </a:schemeClr>
                </a:outerShdw>
              </a:effectLst>
            </a:endParaRPr>
          </a:p>
        </p:txBody>
      </p:sp>
      <p:sp>
        <p:nvSpPr>
          <p:cNvPr id="10" name="Rektangel 9">
            <a:extLst>
              <a:ext uri="{FF2B5EF4-FFF2-40B4-BE49-F238E27FC236}">
                <a16:creationId xmlns:a16="http://schemas.microsoft.com/office/drawing/2014/main" id="{E30DCD9E-A285-DEB4-6612-86092CFEE420}"/>
              </a:ext>
            </a:extLst>
          </p:cNvPr>
          <p:cNvSpPr/>
          <p:nvPr/>
        </p:nvSpPr>
        <p:spPr>
          <a:xfrm>
            <a:off x="6014905" y="1450800"/>
            <a:ext cx="4051883" cy="9144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2000" noProof="0" dirty="0" err="1"/>
              <a:t>Applikation</a:t>
            </a:r>
            <a:r>
              <a:rPr lang="en-GB" sz="2000" noProof="0" dirty="0"/>
              <a:t> (</a:t>
            </a:r>
            <a:r>
              <a:rPr lang="en-GB" sz="2000" noProof="0" dirty="0" err="1"/>
              <a:t>fx</a:t>
            </a:r>
            <a:r>
              <a:rPr lang="en-GB" sz="2000" noProof="0" dirty="0"/>
              <a:t>. </a:t>
            </a:r>
            <a:r>
              <a:rPr lang="en-GB" sz="2000" noProof="0" dirty="0" err="1"/>
              <a:t>Kundesystem</a:t>
            </a:r>
            <a:r>
              <a:rPr lang="en-GB" sz="2000" noProof="0" dirty="0"/>
              <a:t>)</a:t>
            </a:r>
          </a:p>
        </p:txBody>
      </p:sp>
      <p:pic>
        <p:nvPicPr>
          <p:cNvPr id="12" name="Grafik 11" descr="Database kontur">
            <a:extLst>
              <a:ext uri="{FF2B5EF4-FFF2-40B4-BE49-F238E27FC236}">
                <a16:creationId xmlns:a16="http://schemas.microsoft.com/office/drawing/2014/main" id="{BA8B3A83-DAC7-6627-71B6-E6627878B7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2315" y="2918222"/>
            <a:ext cx="2230073" cy="2230073"/>
          </a:xfrm>
          <a:prstGeom prst="rect">
            <a:avLst/>
          </a:prstGeom>
        </p:spPr>
      </p:pic>
      <p:cxnSp>
        <p:nvCxnSpPr>
          <p:cNvPr id="14" name="Lige pilforbindelse 13">
            <a:extLst>
              <a:ext uri="{FF2B5EF4-FFF2-40B4-BE49-F238E27FC236}">
                <a16:creationId xmlns:a16="http://schemas.microsoft.com/office/drawing/2014/main" id="{BF2F32AA-5A7C-DE71-388B-3618E20F2271}"/>
              </a:ext>
            </a:extLst>
          </p:cNvPr>
          <p:cNvCxnSpPr>
            <a:cxnSpLocks/>
          </p:cNvCxnSpPr>
          <p:nvPr/>
        </p:nvCxnSpPr>
        <p:spPr>
          <a:xfrm flipH="1">
            <a:off x="8037351" y="2507813"/>
            <a:ext cx="3495" cy="553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kstfelt 14">
            <a:extLst>
              <a:ext uri="{FF2B5EF4-FFF2-40B4-BE49-F238E27FC236}">
                <a16:creationId xmlns:a16="http://schemas.microsoft.com/office/drawing/2014/main" id="{3FD009E1-A3DD-040D-9206-45A97019ADC0}"/>
              </a:ext>
            </a:extLst>
          </p:cNvPr>
          <p:cNvSpPr txBox="1"/>
          <p:nvPr/>
        </p:nvSpPr>
        <p:spPr>
          <a:xfrm>
            <a:off x="7488322" y="5002101"/>
            <a:ext cx="1098058" cy="292388"/>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2000" dirty="0">
                <a:solidFill>
                  <a:schemeClr val="accent1"/>
                </a:solidFill>
              </a:rPr>
              <a:t>Database</a:t>
            </a:r>
          </a:p>
        </p:txBody>
      </p:sp>
    </p:spTree>
    <p:extLst>
      <p:ext uri="{BB962C8B-B14F-4D97-AF65-F5344CB8AC3E}">
        <p14:creationId xmlns:p14="http://schemas.microsoft.com/office/powerpoint/2010/main" val="170346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err="1"/>
              <a:t>Udviklingen</a:t>
            </a:r>
            <a:r>
              <a:rPr lang="en-GB" dirty="0"/>
              <a:t> </a:t>
            </a:r>
            <a:r>
              <a:rPr lang="en-GB" dirty="0" err="1"/>
              <a:t>vil</a:t>
            </a:r>
            <a:r>
              <a:rPr lang="en-GB" dirty="0"/>
              <a:t> </a:t>
            </a:r>
            <a:r>
              <a:rPr lang="en-GB" dirty="0" err="1"/>
              <a:t>så</a:t>
            </a:r>
            <a:r>
              <a:rPr lang="en-GB" dirty="0"/>
              <a:t> at </a:t>
            </a:r>
            <a:r>
              <a:rPr lang="en-GB" dirty="0" err="1"/>
              <a:t>flere</a:t>
            </a:r>
            <a:r>
              <a:rPr lang="en-GB" dirty="0"/>
              <a:t> personer </a:t>
            </a:r>
            <a:r>
              <a:rPr lang="en-GB" dirty="0" err="1"/>
              <a:t>skal</a:t>
            </a:r>
            <a:r>
              <a:rPr lang="en-GB" dirty="0"/>
              <a:t> </a:t>
            </a:r>
            <a:r>
              <a:rPr lang="en-GB" dirty="0" err="1"/>
              <a:t>bruge</a:t>
            </a:r>
            <a:r>
              <a:rPr lang="en-GB" dirty="0"/>
              <a:t> den </a:t>
            </a:r>
            <a:r>
              <a:rPr lang="en-GB" dirty="0" err="1"/>
              <a:t>samme</a:t>
            </a:r>
            <a:r>
              <a:rPr lang="en-GB" dirty="0"/>
              <a:t> application</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21</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pic>
        <p:nvPicPr>
          <p:cNvPr id="6" name="Pladsholder til indhold 6" descr="Computer kontur">
            <a:extLst>
              <a:ext uri="{FF2B5EF4-FFF2-40B4-BE49-F238E27FC236}">
                <a16:creationId xmlns:a16="http://schemas.microsoft.com/office/drawing/2014/main" id="{74D01713-F157-07E0-4BAA-6445909DC1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513" y="1876693"/>
            <a:ext cx="1509867" cy="1509867"/>
          </a:xfrm>
          <a:prstGeom prst="rect">
            <a:avLst/>
          </a:prstGeom>
        </p:spPr>
      </p:pic>
      <p:sp>
        <p:nvSpPr>
          <p:cNvPr id="7" name="Venstre klammeparentes 6">
            <a:extLst>
              <a:ext uri="{FF2B5EF4-FFF2-40B4-BE49-F238E27FC236}">
                <a16:creationId xmlns:a16="http://schemas.microsoft.com/office/drawing/2014/main" id="{FEC57901-A5D2-1727-12E2-D2A8B4B91E70}"/>
              </a:ext>
            </a:extLst>
          </p:cNvPr>
          <p:cNvSpPr/>
          <p:nvPr/>
        </p:nvSpPr>
        <p:spPr>
          <a:xfrm>
            <a:off x="2468493" y="2111508"/>
            <a:ext cx="318782" cy="1040235"/>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GB">
              <a:ln w="0"/>
              <a:effectLst>
                <a:outerShdw blurRad="38100" dist="19050" dir="2700000" algn="tl" rotWithShape="0">
                  <a:schemeClr val="dk1">
                    <a:alpha val="40000"/>
                  </a:schemeClr>
                </a:outerShdw>
              </a:effectLst>
            </a:endParaRPr>
          </a:p>
        </p:txBody>
      </p:sp>
      <p:sp>
        <p:nvSpPr>
          <p:cNvPr id="8" name="Rektangel 7">
            <a:extLst>
              <a:ext uri="{FF2B5EF4-FFF2-40B4-BE49-F238E27FC236}">
                <a16:creationId xmlns:a16="http://schemas.microsoft.com/office/drawing/2014/main" id="{00A6359A-FB6B-FC22-EB5A-56B46550B86C}"/>
              </a:ext>
            </a:extLst>
          </p:cNvPr>
          <p:cNvSpPr/>
          <p:nvPr/>
        </p:nvSpPr>
        <p:spPr>
          <a:xfrm>
            <a:off x="2908191" y="2273243"/>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pic>
        <p:nvPicPr>
          <p:cNvPr id="9" name="Grafik 8" descr="Database kontur">
            <a:extLst>
              <a:ext uri="{FF2B5EF4-FFF2-40B4-BE49-F238E27FC236}">
                <a16:creationId xmlns:a16="http://schemas.microsoft.com/office/drawing/2014/main" id="{07808DEA-345A-CEEB-3BF9-2BB651D5AF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4199" y="2151678"/>
            <a:ext cx="959892" cy="959892"/>
          </a:xfrm>
          <a:prstGeom prst="rect">
            <a:avLst/>
          </a:prstGeom>
        </p:spPr>
      </p:pic>
      <p:cxnSp>
        <p:nvCxnSpPr>
          <p:cNvPr id="10" name="Lige pilforbindelse 9">
            <a:extLst>
              <a:ext uri="{FF2B5EF4-FFF2-40B4-BE49-F238E27FC236}">
                <a16:creationId xmlns:a16="http://schemas.microsoft.com/office/drawing/2014/main" id="{EE377112-DB6F-7522-6BF2-62987A8300D3}"/>
              </a:ext>
            </a:extLst>
          </p:cNvPr>
          <p:cNvCxnSpPr>
            <a:cxnSpLocks/>
            <a:stCxn id="8" idx="3"/>
            <a:endCxn id="9" idx="1"/>
          </p:cNvCxnSpPr>
          <p:nvPr/>
        </p:nvCxnSpPr>
        <p:spPr>
          <a:xfrm flipV="1">
            <a:off x="5134771" y="2631624"/>
            <a:ext cx="62942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kstfelt 10">
            <a:extLst>
              <a:ext uri="{FF2B5EF4-FFF2-40B4-BE49-F238E27FC236}">
                <a16:creationId xmlns:a16="http://schemas.microsoft.com/office/drawing/2014/main" id="{F9DBA915-B5AC-4AA4-54A2-0F1EF4DE7FF5}"/>
              </a:ext>
            </a:extLst>
          </p:cNvPr>
          <p:cNvSpPr txBox="1"/>
          <p:nvPr/>
        </p:nvSpPr>
        <p:spPr>
          <a:xfrm>
            <a:off x="5927735" y="3064026"/>
            <a:ext cx="764407" cy="175433"/>
          </a:xfrm>
          <a:prstGeom prst="rect">
            <a:avLst/>
          </a:prstGeom>
          <a:noFill/>
        </p:spPr>
        <p:txBody>
          <a:bodyPr wrap="square" lIns="0" tIns="0" rIns="0" bIns="0" rtlCol="0">
            <a:spAutoFit/>
          </a:bodyPr>
          <a:lstStyle/>
          <a:p>
            <a:pPr algn="l">
              <a:lnSpc>
                <a:spcPct val="95000"/>
              </a:lnSpc>
              <a:spcAft>
                <a:spcPts val="1417"/>
              </a:spcAft>
              <a:buClr>
                <a:schemeClr val="accent2"/>
              </a:buClr>
            </a:pPr>
            <a:r>
              <a:rPr lang="en-GB" sz="1200" dirty="0">
                <a:solidFill>
                  <a:schemeClr val="accent1"/>
                </a:solidFill>
              </a:rPr>
              <a:t>Database</a:t>
            </a:r>
          </a:p>
        </p:txBody>
      </p:sp>
      <p:sp>
        <p:nvSpPr>
          <p:cNvPr id="16" name="Venstre klammeparentes 15">
            <a:extLst>
              <a:ext uri="{FF2B5EF4-FFF2-40B4-BE49-F238E27FC236}">
                <a16:creationId xmlns:a16="http://schemas.microsoft.com/office/drawing/2014/main" id="{D993B268-F6E5-33D0-390D-DE2D5BA145C8}"/>
              </a:ext>
            </a:extLst>
          </p:cNvPr>
          <p:cNvSpPr/>
          <p:nvPr/>
        </p:nvSpPr>
        <p:spPr>
          <a:xfrm>
            <a:off x="2468493" y="3950292"/>
            <a:ext cx="318782" cy="1040235"/>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GB">
              <a:ln w="0"/>
              <a:effectLst>
                <a:outerShdw blurRad="38100" dist="19050" dir="2700000" algn="tl" rotWithShape="0">
                  <a:schemeClr val="dk1">
                    <a:alpha val="40000"/>
                  </a:schemeClr>
                </a:outerShdw>
              </a:effectLst>
            </a:endParaRPr>
          </a:p>
        </p:txBody>
      </p:sp>
      <p:sp>
        <p:nvSpPr>
          <p:cNvPr id="17" name="Rektangel 16">
            <a:extLst>
              <a:ext uri="{FF2B5EF4-FFF2-40B4-BE49-F238E27FC236}">
                <a16:creationId xmlns:a16="http://schemas.microsoft.com/office/drawing/2014/main" id="{232ABE58-8FDA-E579-A8F2-0FB95E1A2D6B}"/>
              </a:ext>
            </a:extLst>
          </p:cNvPr>
          <p:cNvSpPr/>
          <p:nvPr/>
        </p:nvSpPr>
        <p:spPr>
          <a:xfrm>
            <a:off x="2908900" y="4139381"/>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pic>
        <p:nvPicPr>
          <p:cNvPr id="18" name="Grafik 17" descr="Database kontur">
            <a:extLst>
              <a:ext uri="{FF2B5EF4-FFF2-40B4-BE49-F238E27FC236}">
                <a16:creationId xmlns:a16="http://schemas.microsoft.com/office/drawing/2014/main" id="{B1715861-8E8D-19E2-FBB7-D2BFA003B8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4199" y="4023918"/>
            <a:ext cx="959892" cy="959892"/>
          </a:xfrm>
          <a:prstGeom prst="rect">
            <a:avLst/>
          </a:prstGeom>
        </p:spPr>
      </p:pic>
      <p:cxnSp>
        <p:nvCxnSpPr>
          <p:cNvPr id="19" name="Lige pilforbindelse 18">
            <a:extLst>
              <a:ext uri="{FF2B5EF4-FFF2-40B4-BE49-F238E27FC236}">
                <a16:creationId xmlns:a16="http://schemas.microsoft.com/office/drawing/2014/main" id="{C62C9224-EBDF-7A8B-68F3-CCB049CCBAB3}"/>
              </a:ext>
            </a:extLst>
          </p:cNvPr>
          <p:cNvCxnSpPr>
            <a:cxnSpLocks/>
            <a:stCxn id="17" idx="3"/>
            <a:endCxn id="18" idx="1"/>
          </p:cNvCxnSpPr>
          <p:nvPr/>
        </p:nvCxnSpPr>
        <p:spPr>
          <a:xfrm>
            <a:off x="5135480" y="4497763"/>
            <a:ext cx="628719" cy="6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kstfelt 19">
            <a:extLst>
              <a:ext uri="{FF2B5EF4-FFF2-40B4-BE49-F238E27FC236}">
                <a16:creationId xmlns:a16="http://schemas.microsoft.com/office/drawing/2014/main" id="{915B9E50-1E9B-5BA2-4B5A-1C70ADFE2F9B}"/>
              </a:ext>
            </a:extLst>
          </p:cNvPr>
          <p:cNvSpPr txBox="1"/>
          <p:nvPr/>
        </p:nvSpPr>
        <p:spPr>
          <a:xfrm>
            <a:off x="5915466" y="4896093"/>
            <a:ext cx="764407" cy="175433"/>
          </a:xfrm>
          <a:prstGeom prst="rect">
            <a:avLst/>
          </a:prstGeom>
          <a:noFill/>
        </p:spPr>
        <p:txBody>
          <a:bodyPr wrap="square" lIns="0" tIns="0" rIns="0" bIns="0" rtlCol="0">
            <a:spAutoFit/>
          </a:bodyPr>
          <a:lstStyle/>
          <a:p>
            <a:pPr algn="l">
              <a:lnSpc>
                <a:spcPct val="95000"/>
              </a:lnSpc>
              <a:spcAft>
                <a:spcPts val="1417"/>
              </a:spcAft>
              <a:buClr>
                <a:schemeClr val="accent2"/>
              </a:buClr>
            </a:pPr>
            <a:r>
              <a:rPr lang="en-GB" sz="1200" dirty="0">
                <a:solidFill>
                  <a:schemeClr val="accent1"/>
                </a:solidFill>
              </a:rPr>
              <a:t>Database</a:t>
            </a:r>
          </a:p>
        </p:txBody>
      </p:sp>
      <p:pic>
        <p:nvPicPr>
          <p:cNvPr id="24" name="Pladsholder til indhold 6" descr="Computer kontur">
            <a:extLst>
              <a:ext uri="{FF2B5EF4-FFF2-40B4-BE49-F238E27FC236}">
                <a16:creationId xmlns:a16="http://schemas.microsoft.com/office/drawing/2014/main" id="{6C070843-0C54-2BB8-8BA5-01A0B9830A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513" y="3715475"/>
            <a:ext cx="1509867" cy="1509867"/>
          </a:xfrm>
          <a:prstGeom prst="rect">
            <a:avLst/>
          </a:prstGeom>
        </p:spPr>
      </p:pic>
      <p:sp>
        <p:nvSpPr>
          <p:cNvPr id="25" name="Tekstfelt 24">
            <a:extLst>
              <a:ext uri="{FF2B5EF4-FFF2-40B4-BE49-F238E27FC236}">
                <a16:creationId xmlns:a16="http://schemas.microsoft.com/office/drawing/2014/main" id="{D720A2A8-49C0-9BD0-A0A7-82FFA394D839}"/>
              </a:ext>
            </a:extLst>
          </p:cNvPr>
          <p:cNvSpPr txBox="1"/>
          <p:nvPr/>
        </p:nvSpPr>
        <p:spPr>
          <a:xfrm>
            <a:off x="6724091" y="2428805"/>
            <a:ext cx="1577611" cy="292388"/>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2000" dirty="0">
                <a:solidFill>
                  <a:schemeClr val="accent1"/>
                </a:solidFill>
              </a:rPr>
              <a:t>Anne </a:t>
            </a:r>
            <a:r>
              <a:rPr lang="en-GB" sz="2000" dirty="0">
                <a:solidFill>
                  <a:schemeClr val="accent1"/>
                </a:solidFill>
                <a:sym typeface="Wingdings" panose="05000000000000000000" pitchFamily="2" charset="2"/>
              </a:rPr>
              <a:t> Anna</a:t>
            </a:r>
            <a:endParaRPr lang="en-GB" sz="2000" dirty="0">
              <a:solidFill>
                <a:schemeClr val="accent1"/>
              </a:solidFill>
            </a:endParaRPr>
          </a:p>
        </p:txBody>
      </p:sp>
      <p:sp>
        <p:nvSpPr>
          <p:cNvPr id="26" name="Pil: opadgående-nedadgående 25">
            <a:extLst>
              <a:ext uri="{FF2B5EF4-FFF2-40B4-BE49-F238E27FC236}">
                <a16:creationId xmlns:a16="http://schemas.microsoft.com/office/drawing/2014/main" id="{9859BD97-58A4-37AA-9B50-9BCB43C1C477}"/>
              </a:ext>
            </a:extLst>
          </p:cNvPr>
          <p:cNvSpPr/>
          <p:nvPr/>
        </p:nvSpPr>
        <p:spPr>
          <a:xfrm>
            <a:off x="6084754" y="3359004"/>
            <a:ext cx="318782" cy="554745"/>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7" name="Tekstfelt 26">
            <a:extLst>
              <a:ext uri="{FF2B5EF4-FFF2-40B4-BE49-F238E27FC236}">
                <a16:creationId xmlns:a16="http://schemas.microsoft.com/office/drawing/2014/main" id="{157113F8-BBF3-D88D-53E4-4BA3A727E1C6}"/>
              </a:ext>
            </a:extLst>
          </p:cNvPr>
          <p:cNvSpPr txBox="1"/>
          <p:nvPr/>
        </p:nvSpPr>
        <p:spPr>
          <a:xfrm>
            <a:off x="4997942" y="3524573"/>
            <a:ext cx="1098058" cy="175433"/>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1200" dirty="0" err="1">
                <a:solidFill>
                  <a:schemeClr val="accent1"/>
                </a:solidFill>
              </a:rPr>
              <a:t>Synkronisering</a:t>
            </a:r>
            <a:r>
              <a:rPr lang="en-GB" sz="1200" dirty="0">
                <a:solidFill>
                  <a:schemeClr val="accent1"/>
                </a:solidFill>
              </a:rPr>
              <a:t>?</a:t>
            </a:r>
          </a:p>
        </p:txBody>
      </p:sp>
    </p:spTree>
    <p:extLst>
      <p:ext uri="{BB962C8B-B14F-4D97-AF65-F5344CB8AC3E}">
        <p14:creationId xmlns:p14="http://schemas.microsoft.com/office/powerpoint/2010/main" val="10533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a:t>Ny model: “</a:t>
            </a:r>
            <a:r>
              <a:rPr lang="en-GB" b="1" dirty="0" err="1"/>
              <a:t>Distribuerede</a:t>
            </a:r>
            <a:r>
              <a:rPr lang="en-GB" dirty="0"/>
              <a:t> </a:t>
            </a:r>
            <a:r>
              <a:rPr lang="en-GB" dirty="0" err="1"/>
              <a:t>systemer</a:t>
            </a:r>
            <a:r>
              <a:rPr lang="en-GB" dirty="0"/>
              <a:t>” (vi </a:t>
            </a:r>
            <a:r>
              <a:rPr lang="en-GB" dirty="0" err="1"/>
              <a:t>arbejder</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computere</a:t>
            </a:r>
            <a:r>
              <a:rPr lang="en-GB" dirty="0"/>
              <a:t>)</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22</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pic>
        <p:nvPicPr>
          <p:cNvPr id="12" name="Pladsholder til indhold 6" descr="Computer kontur">
            <a:extLst>
              <a:ext uri="{FF2B5EF4-FFF2-40B4-BE49-F238E27FC236}">
                <a16:creationId xmlns:a16="http://schemas.microsoft.com/office/drawing/2014/main" id="{3F4453C0-63FB-8A9A-47CA-7C9182517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2051" y="4958265"/>
            <a:ext cx="1509867" cy="1509867"/>
          </a:xfrm>
          <a:prstGeom prst="rect">
            <a:avLst/>
          </a:prstGeom>
        </p:spPr>
      </p:pic>
      <p:pic>
        <p:nvPicPr>
          <p:cNvPr id="13" name="Pladsholder til indhold 6" descr="Computer kontur">
            <a:extLst>
              <a:ext uri="{FF2B5EF4-FFF2-40B4-BE49-F238E27FC236}">
                <a16:creationId xmlns:a16="http://schemas.microsoft.com/office/drawing/2014/main" id="{6ECA2893-9406-DD41-AD69-8256DD7E8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4412" y="2170600"/>
            <a:ext cx="1509867" cy="1509867"/>
          </a:xfrm>
          <a:prstGeom prst="rect">
            <a:avLst/>
          </a:prstGeom>
        </p:spPr>
      </p:pic>
      <p:pic>
        <p:nvPicPr>
          <p:cNvPr id="14" name="Pladsholder til indhold 6" descr="Computer kontur">
            <a:extLst>
              <a:ext uri="{FF2B5EF4-FFF2-40B4-BE49-F238E27FC236}">
                <a16:creationId xmlns:a16="http://schemas.microsoft.com/office/drawing/2014/main" id="{303040FB-9E29-4BF8-43D7-58E0F3C453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8043" y="2176532"/>
            <a:ext cx="1509867" cy="1509867"/>
          </a:xfrm>
          <a:prstGeom prst="rect">
            <a:avLst/>
          </a:prstGeom>
        </p:spPr>
      </p:pic>
      <p:sp>
        <p:nvSpPr>
          <p:cNvPr id="15" name="Rektangel 14">
            <a:extLst>
              <a:ext uri="{FF2B5EF4-FFF2-40B4-BE49-F238E27FC236}">
                <a16:creationId xmlns:a16="http://schemas.microsoft.com/office/drawing/2014/main" id="{50DA3767-5F61-AA2A-2DD4-BFB4EE5B71E4}"/>
              </a:ext>
            </a:extLst>
          </p:cNvPr>
          <p:cNvSpPr/>
          <p:nvPr/>
        </p:nvSpPr>
        <p:spPr>
          <a:xfrm>
            <a:off x="3045937" y="2567150"/>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sp>
        <p:nvSpPr>
          <p:cNvPr id="21" name="Rektangel 20">
            <a:extLst>
              <a:ext uri="{FF2B5EF4-FFF2-40B4-BE49-F238E27FC236}">
                <a16:creationId xmlns:a16="http://schemas.microsoft.com/office/drawing/2014/main" id="{DD34391F-7DCB-B346-C14C-7CFFFD625A1D}"/>
              </a:ext>
            </a:extLst>
          </p:cNvPr>
          <p:cNvSpPr/>
          <p:nvPr/>
        </p:nvSpPr>
        <p:spPr>
          <a:xfrm>
            <a:off x="8872306" y="2567151"/>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pic>
        <p:nvPicPr>
          <p:cNvPr id="22" name="Grafik 21" descr="Database kontur">
            <a:extLst>
              <a:ext uri="{FF2B5EF4-FFF2-40B4-BE49-F238E27FC236}">
                <a16:creationId xmlns:a16="http://schemas.microsoft.com/office/drawing/2014/main" id="{23E8B6C4-09C4-3CB5-8120-EC46A911B8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4520" y="5233252"/>
            <a:ext cx="959892" cy="959892"/>
          </a:xfrm>
          <a:prstGeom prst="rect">
            <a:avLst/>
          </a:prstGeom>
        </p:spPr>
      </p:pic>
      <p:cxnSp>
        <p:nvCxnSpPr>
          <p:cNvPr id="28" name="Lige pilforbindelse 27">
            <a:extLst>
              <a:ext uri="{FF2B5EF4-FFF2-40B4-BE49-F238E27FC236}">
                <a16:creationId xmlns:a16="http://schemas.microsoft.com/office/drawing/2014/main" id="{B17D054A-17D5-A2A6-1BC6-3AA305EA4D1D}"/>
              </a:ext>
            </a:extLst>
          </p:cNvPr>
          <p:cNvCxnSpPr>
            <a:stCxn id="21" idx="2"/>
            <a:endCxn id="22" idx="0"/>
          </p:cNvCxnSpPr>
          <p:nvPr/>
        </p:nvCxnSpPr>
        <p:spPr>
          <a:xfrm flipH="1">
            <a:off x="6724466" y="3283914"/>
            <a:ext cx="3261130" cy="194933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Lige pilforbindelse 29">
            <a:extLst>
              <a:ext uri="{FF2B5EF4-FFF2-40B4-BE49-F238E27FC236}">
                <a16:creationId xmlns:a16="http://schemas.microsoft.com/office/drawing/2014/main" id="{A601BB1A-37AF-CCD4-30D6-EFAB20B6E96C}"/>
              </a:ext>
            </a:extLst>
          </p:cNvPr>
          <p:cNvCxnSpPr>
            <a:stCxn id="15" idx="2"/>
            <a:endCxn id="22" idx="0"/>
          </p:cNvCxnSpPr>
          <p:nvPr/>
        </p:nvCxnSpPr>
        <p:spPr>
          <a:xfrm>
            <a:off x="4159227" y="3283913"/>
            <a:ext cx="2565239" cy="1949339"/>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ktangel 30">
            <a:extLst>
              <a:ext uri="{FF2B5EF4-FFF2-40B4-BE49-F238E27FC236}">
                <a16:creationId xmlns:a16="http://schemas.microsoft.com/office/drawing/2014/main" id="{C743637E-1BC1-079B-8D21-643230AF6171}"/>
              </a:ext>
            </a:extLst>
          </p:cNvPr>
          <p:cNvSpPr/>
          <p:nvPr/>
        </p:nvSpPr>
        <p:spPr>
          <a:xfrm>
            <a:off x="4206967" y="4791808"/>
            <a:ext cx="1490448" cy="18289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72000" tIns="36000" rIns="72000" bIns="36000" rtlCol="0" anchor="ctr"/>
          <a:lstStyle/>
          <a:p>
            <a:pPr algn="ctr"/>
            <a:endParaRPr lang="en-GB" sz="2000" noProof="0" dirty="0" err="1"/>
          </a:p>
        </p:txBody>
      </p:sp>
      <p:sp>
        <p:nvSpPr>
          <p:cNvPr id="6" name="Tekstfelt 5">
            <a:extLst>
              <a:ext uri="{FF2B5EF4-FFF2-40B4-BE49-F238E27FC236}">
                <a16:creationId xmlns:a16="http://schemas.microsoft.com/office/drawing/2014/main" id="{1C5A248C-1A99-F4C6-FBFB-468D7628703E}"/>
              </a:ext>
            </a:extLst>
          </p:cNvPr>
          <p:cNvSpPr txBox="1"/>
          <p:nvPr/>
        </p:nvSpPr>
        <p:spPr>
          <a:xfrm>
            <a:off x="7217014" y="5635738"/>
            <a:ext cx="2962349" cy="877163"/>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2000" dirty="0">
                <a:solidFill>
                  <a:schemeClr val="accent1"/>
                </a:solidFill>
              </a:rPr>
              <a:t>Anne </a:t>
            </a:r>
            <a:r>
              <a:rPr lang="en-GB" sz="2000" dirty="0">
                <a:solidFill>
                  <a:schemeClr val="accent1"/>
                </a:solidFill>
                <a:sym typeface="Wingdings" panose="05000000000000000000" pitchFamily="2" charset="2"/>
              </a:rPr>
              <a:t> Anna</a:t>
            </a:r>
            <a:br>
              <a:rPr lang="en-GB" sz="2000" dirty="0">
                <a:solidFill>
                  <a:schemeClr val="accent1"/>
                </a:solidFill>
                <a:sym typeface="Wingdings" panose="05000000000000000000" pitchFamily="2" charset="2"/>
              </a:rPr>
            </a:br>
            <a:br>
              <a:rPr lang="en-GB" sz="2000" dirty="0">
                <a:solidFill>
                  <a:schemeClr val="accent1"/>
                </a:solidFill>
                <a:sym typeface="Wingdings" panose="05000000000000000000" pitchFamily="2" charset="2"/>
              </a:rPr>
            </a:br>
            <a:r>
              <a:rPr lang="en-GB" sz="2000" dirty="0">
                <a:solidFill>
                  <a:schemeClr val="accent1"/>
                </a:solidFill>
                <a:sym typeface="Wingdings" panose="05000000000000000000" pitchFamily="2" charset="2"/>
              </a:rPr>
              <a:t>(nu ser </a:t>
            </a:r>
            <a:r>
              <a:rPr lang="en-GB" sz="2000" dirty="0" err="1">
                <a:solidFill>
                  <a:schemeClr val="accent1"/>
                </a:solidFill>
                <a:sym typeface="Wingdings" panose="05000000000000000000" pitchFamily="2" charset="2"/>
              </a:rPr>
              <a:t>begge</a:t>
            </a:r>
            <a:r>
              <a:rPr lang="en-GB" sz="2000" dirty="0">
                <a:solidFill>
                  <a:schemeClr val="accent1"/>
                </a:solidFill>
                <a:sym typeface="Wingdings" panose="05000000000000000000" pitchFamily="2" charset="2"/>
              </a:rPr>
              <a:t> </a:t>
            </a:r>
            <a:r>
              <a:rPr lang="en-GB" sz="2000" dirty="0" err="1">
                <a:solidFill>
                  <a:schemeClr val="accent1"/>
                </a:solidFill>
                <a:sym typeface="Wingdings" panose="05000000000000000000" pitchFamily="2" charset="2"/>
              </a:rPr>
              <a:t>ændringen</a:t>
            </a:r>
            <a:r>
              <a:rPr lang="en-GB" sz="2000" dirty="0">
                <a:solidFill>
                  <a:schemeClr val="accent1"/>
                </a:solidFill>
                <a:sym typeface="Wingdings" panose="05000000000000000000" pitchFamily="2" charset="2"/>
              </a:rPr>
              <a:t>)</a:t>
            </a:r>
            <a:endParaRPr lang="en-GB" sz="2000" dirty="0">
              <a:solidFill>
                <a:schemeClr val="accent1"/>
              </a:solidFill>
            </a:endParaRPr>
          </a:p>
        </p:txBody>
      </p:sp>
    </p:spTree>
    <p:extLst>
      <p:ext uri="{BB962C8B-B14F-4D97-AF65-F5344CB8AC3E}">
        <p14:creationId xmlns:p14="http://schemas.microsoft.com/office/powerpoint/2010/main" val="35002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err="1"/>
              <a:t>Efterhånden</a:t>
            </a:r>
            <a:r>
              <a:rPr lang="en-GB" dirty="0"/>
              <a:t> </a:t>
            </a:r>
            <a:r>
              <a:rPr lang="en-GB" dirty="0" err="1"/>
              <a:t>som</a:t>
            </a:r>
            <a:r>
              <a:rPr lang="en-GB" dirty="0"/>
              <a:t> </a:t>
            </a:r>
            <a:r>
              <a:rPr lang="en-GB" dirty="0" err="1"/>
              <a:t>organisationer</a:t>
            </a:r>
            <a:r>
              <a:rPr lang="en-GB" dirty="0"/>
              <a:t> </a:t>
            </a:r>
            <a:r>
              <a:rPr lang="en-GB" dirty="0" err="1"/>
              <a:t>vokser</a:t>
            </a:r>
            <a:r>
              <a:rPr lang="en-GB" dirty="0"/>
              <a:t> og </a:t>
            </a:r>
            <a:r>
              <a:rPr lang="en-GB" dirty="0" err="1"/>
              <a:t>hver</a:t>
            </a:r>
            <a:r>
              <a:rPr lang="en-GB" dirty="0"/>
              <a:t> organisation </a:t>
            </a:r>
            <a:r>
              <a:rPr lang="en-GB" dirty="0" err="1"/>
              <a:t>få</a:t>
            </a:r>
            <a:r>
              <a:rPr lang="en-GB" dirty="0"/>
              <a:t> </a:t>
            </a:r>
            <a:r>
              <a:rPr lang="en-GB" dirty="0" err="1"/>
              <a:t>flere</a:t>
            </a:r>
            <a:r>
              <a:rPr lang="en-GB" dirty="0"/>
              <a:t> og </a:t>
            </a:r>
            <a:r>
              <a:rPr lang="en-GB" dirty="0" err="1"/>
              <a:t>flere</a:t>
            </a:r>
            <a:r>
              <a:rPr lang="en-GB" dirty="0"/>
              <a:t> </a:t>
            </a:r>
            <a:r>
              <a:rPr lang="en-GB" dirty="0" err="1"/>
              <a:t>forskellige</a:t>
            </a:r>
            <a:r>
              <a:rPr lang="en-GB" dirty="0"/>
              <a:t> </a:t>
            </a:r>
            <a:r>
              <a:rPr lang="en-GB" dirty="0" err="1"/>
              <a:t>applikationer</a:t>
            </a:r>
            <a:r>
              <a:rPr lang="en-GB" dirty="0"/>
              <a:t> </a:t>
            </a:r>
            <a:r>
              <a:rPr lang="en-GB" dirty="0" err="1"/>
              <a:t>til</a:t>
            </a:r>
            <a:r>
              <a:rPr lang="en-GB" dirty="0"/>
              <a:t> at </a:t>
            </a:r>
            <a:r>
              <a:rPr lang="en-GB" dirty="0" err="1"/>
              <a:t>understøtte</a:t>
            </a:r>
            <a:r>
              <a:rPr lang="en-GB" dirty="0"/>
              <a:t> </a:t>
            </a:r>
            <a:r>
              <a:rPr lang="en-GB" dirty="0" err="1"/>
              <a:t>opgaver</a:t>
            </a:r>
            <a:r>
              <a:rPr lang="en-GB" dirty="0"/>
              <a:t> – </a:t>
            </a:r>
            <a:r>
              <a:rPr lang="en-GB" dirty="0" err="1"/>
              <a:t>så</a:t>
            </a:r>
            <a:r>
              <a:rPr lang="en-GB" dirty="0"/>
              <a:t> </a:t>
            </a:r>
            <a:r>
              <a:rPr lang="en-GB" dirty="0" err="1"/>
              <a:t>stiger</a:t>
            </a:r>
            <a:r>
              <a:rPr lang="en-GB" dirty="0"/>
              <a:t> </a:t>
            </a:r>
            <a:r>
              <a:rPr lang="en-GB" dirty="0" err="1"/>
              <a:t>kompleksiteten</a:t>
            </a:r>
            <a:r>
              <a:rPr lang="en-GB" dirty="0"/>
              <a:t> </a:t>
            </a:r>
            <a:r>
              <a:rPr lang="en-GB" dirty="0" err="1"/>
              <a:t>også</a:t>
            </a:r>
            <a:r>
              <a:rPr lang="en-GB" dirty="0"/>
              <a:t>.</a:t>
            </a:r>
          </a:p>
          <a:p>
            <a:r>
              <a:rPr lang="en-GB" dirty="0"/>
              <a:t>Det </a:t>
            </a:r>
            <a:r>
              <a:rPr lang="en-GB" dirty="0" err="1"/>
              <a:t>tidligere</a:t>
            </a:r>
            <a:r>
              <a:rPr lang="en-GB" dirty="0"/>
              <a:t> </a:t>
            </a:r>
            <a:r>
              <a:rPr lang="en-GB" dirty="0" err="1"/>
              <a:t>eksempel</a:t>
            </a:r>
            <a:r>
              <a:rPr lang="en-GB" dirty="0"/>
              <a:t> tog </a:t>
            </a:r>
            <a:r>
              <a:rPr lang="en-GB" dirty="0" err="1"/>
              <a:t>udgangspunkt</a:t>
            </a:r>
            <a:r>
              <a:rPr lang="en-GB" dirty="0"/>
              <a:t> </a:t>
            </a:r>
            <a:r>
              <a:rPr lang="en-GB" dirty="0" err="1"/>
              <a:t>i</a:t>
            </a:r>
            <a:r>
              <a:rPr lang="en-GB" dirty="0"/>
              <a:t> at alle </a:t>
            </a:r>
            <a:r>
              <a:rPr lang="en-GB" dirty="0" err="1"/>
              <a:t>medarbejdere</a:t>
            </a:r>
            <a:r>
              <a:rPr lang="en-GB" dirty="0"/>
              <a:t> </a:t>
            </a:r>
            <a:r>
              <a:rPr lang="en-GB" dirty="0" err="1"/>
              <a:t>bruger</a:t>
            </a:r>
            <a:r>
              <a:rPr lang="en-GB" dirty="0"/>
              <a:t> “</a:t>
            </a:r>
            <a:r>
              <a:rPr lang="en-GB" b="1" u="sng" dirty="0" err="1"/>
              <a:t>samme</a:t>
            </a:r>
            <a:r>
              <a:rPr lang="en-GB" b="1" u="sng" dirty="0"/>
              <a:t> system</a:t>
            </a:r>
            <a:r>
              <a:rPr lang="en-GB" dirty="0"/>
              <a:t>”</a:t>
            </a:r>
          </a:p>
          <a:p>
            <a:endParaRPr lang="en-GB" dirty="0"/>
          </a:p>
          <a:p>
            <a:r>
              <a:rPr lang="en-GB" dirty="0" err="1"/>
              <a:t>Hvad</a:t>
            </a:r>
            <a:r>
              <a:rPr lang="en-GB" dirty="0"/>
              <a:t> </a:t>
            </a:r>
            <a:r>
              <a:rPr lang="en-GB" dirty="0" err="1"/>
              <a:t>så</a:t>
            </a:r>
            <a:r>
              <a:rPr lang="en-GB" dirty="0"/>
              <a:t> </a:t>
            </a:r>
            <a:r>
              <a:rPr lang="en-GB" dirty="0" err="1"/>
              <a:t>når</a:t>
            </a:r>
            <a:r>
              <a:rPr lang="en-GB" dirty="0"/>
              <a:t> vi </a:t>
            </a:r>
            <a:r>
              <a:rPr lang="en-GB" dirty="0" err="1"/>
              <a:t>begynder</a:t>
            </a:r>
            <a:r>
              <a:rPr lang="en-GB" dirty="0"/>
              <a:t> at </a:t>
            </a:r>
            <a:r>
              <a:rPr lang="en-GB" dirty="0" err="1"/>
              <a:t>arbejde</a:t>
            </a:r>
            <a:r>
              <a:rPr lang="en-GB" dirty="0"/>
              <a:t> </a:t>
            </a:r>
            <a:r>
              <a:rPr lang="en-GB" dirty="0" err="1"/>
              <a:t>sammen</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afdelinger</a:t>
            </a:r>
            <a:r>
              <a:rPr lang="en-GB" dirty="0"/>
              <a:t> og </a:t>
            </a:r>
            <a:r>
              <a:rPr lang="en-GB" dirty="0" err="1"/>
              <a:t>systemer</a:t>
            </a:r>
            <a:r>
              <a:rPr lang="en-GB" dirty="0"/>
              <a:t>?</a:t>
            </a:r>
          </a:p>
          <a:p>
            <a:r>
              <a:rPr lang="en-GB" dirty="0" err="1"/>
              <a:t>Før</a:t>
            </a:r>
            <a:r>
              <a:rPr lang="en-GB" dirty="0"/>
              <a:t> </a:t>
            </a:r>
            <a:r>
              <a:rPr lang="en-GB" dirty="0" err="1"/>
              <a:t>havde</a:t>
            </a:r>
            <a:r>
              <a:rPr lang="en-GB" dirty="0"/>
              <a:t> vi et </a:t>
            </a:r>
            <a:r>
              <a:rPr lang="en-GB" dirty="0" err="1"/>
              <a:t>stort</a:t>
            </a:r>
            <a:r>
              <a:rPr lang="en-GB" dirty="0"/>
              <a:t> “</a:t>
            </a:r>
            <a:r>
              <a:rPr lang="en-GB" dirty="0" err="1"/>
              <a:t>kongedømme</a:t>
            </a:r>
            <a:r>
              <a:rPr lang="en-GB" dirty="0"/>
              <a:t>” – alle </a:t>
            </a:r>
            <a:r>
              <a:rPr lang="en-GB" dirty="0" err="1"/>
              <a:t>bruger</a:t>
            </a:r>
            <a:r>
              <a:rPr lang="en-GB" dirty="0"/>
              <a:t> </a:t>
            </a:r>
            <a:r>
              <a:rPr lang="en-GB" dirty="0" err="1"/>
              <a:t>samme</a:t>
            </a:r>
            <a:r>
              <a:rPr lang="en-GB" dirty="0"/>
              <a:t> program. Nu </a:t>
            </a:r>
            <a:r>
              <a:rPr lang="en-GB" dirty="0" err="1"/>
              <a:t>har</a:t>
            </a:r>
            <a:r>
              <a:rPr lang="en-GB" dirty="0"/>
              <a:t> vi </a:t>
            </a:r>
            <a:r>
              <a:rPr lang="en-GB" dirty="0" err="1"/>
              <a:t>en</a:t>
            </a:r>
            <a:r>
              <a:rPr lang="en-GB" dirty="0"/>
              <a:t> situation, </a:t>
            </a:r>
            <a:r>
              <a:rPr lang="en-GB" dirty="0" err="1"/>
              <a:t>hvor</a:t>
            </a:r>
            <a:r>
              <a:rPr lang="en-GB" dirty="0"/>
              <a:t> </a:t>
            </a:r>
            <a:r>
              <a:rPr lang="en-GB" dirty="0" err="1"/>
              <a:t>hvert</a:t>
            </a:r>
            <a:r>
              <a:rPr lang="en-GB" dirty="0"/>
              <a:t> </a:t>
            </a:r>
            <a:r>
              <a:rPr lang="en-GB" dirty="0" err="1"/>
              <a:t>område</a:t>
            </a:r>
            <a:r>
              <a:rPr lang="en-GB" dirty="0"/>
              <a:t>/</a:t>
            </a:r>
            <a:r>
              <a:rPr lang="en-GB" dirty="0" err="1"/>
              <a:t>afdeling</a:t>
            </a:r>
            <a:r>
              <a:rPr lang="en-GB" dirty="0"/>
              <a:t> </a:t>
            </a:r>
            <a:r>
              <a:rPr lang="en-GB" dirty="0" err="1"/>
              <a:t>har</a:t>
            </a:r>
            <a:r>
              <a:rPr lang="en-GB" dirty="0"/>
              <a:t> sit </a:t>
            </a:r>
            <a:r>
              <a:rPr lang="en-GB" dirty="0" err="1"/>
              <a:t>eget</a:t>
            </a:r>
            <a:r>
              <a:rPr lang="en-GB" dirty="0"/>
              <a:t> system – “</a:t>
            </a:r>
            <a:r>
              <a:rPr lang="en-GB" dirty="0" err="1"/>
              <a:t>en</a:t>
            </a:r>
            <a:r>
              <a:rPr lang="en-GB" dirty="0"/>
              <a:t> </a:t>
            </a:r>
            <a:r>
              <a:rPr lang="en-GB" dirty="0" err="1"/>
              <a:t>samling</a:t>
            </a:r>
            <a:r>
              <a:rPr lang="en-GB" dirty="0"/>
              <a:t> </a:t>
            </a:r>
            <a:r>
              <a:rPr lang="en-GB" dirty="0" err="1"/>
              <a:t>af</a:t>
            </a:r>
            <a:r>
              <a:rPr lang="en-GB" dirty="0"/>
              <a:t> </a:t>
            </a:r>
            <a:r>
              <a:rPr lang="en-GB" dirty="0" err="1"/>
              <a:t>hertugdømmer</a:t>
            </a:r>
            <a:r>
              <a:rPr lang="en-GB" dirty="0"/>
              <a:t>” – </a:t>
            </a:r>
          </a:p>
          <a:p>
            <a:pPr lvl="1"/>
            <a:r>
              <a:rPr lang="en-GB" dirty="0"/>
              <a:t>(ser vi det </a:t>
            </a:r>
            <a:r>
              <a:rPr lang="en-GB" dirty="0" err="1"/>
              <a:t>samme</a:t>
            </a:r>
            <a:r>
              <a:rPr lang="en-GB" dirty="0"/>
              <a:t> med </a:t>
            </a:r>
            <a:r>
              <a:rPr lang="en-GB" dirty="0" err="1"/>
              <a:t>regioner</a:t>
            </a:r>
            <a:r>
              <a:rPr lang="en-GB" dirty="0"/>
              <a:t>?)</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23</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0756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a:t>Ny model: “</a:t>
            </a:r>
            <a:r>
              <a:rPr lang="en-GB" dirty="0" err="1"/>
              <a:t>Serviceorienteret</a:t>
            </a:r>
            <a:r>
              <a:rPr lang="en-GB" dirty="0"/>
              <a:t> </a:t>
            </a:r>
            <a:r>
              <a:rPr lang="en-GB" dirty="0" err="1"/>
              <a:t>Arkitektur</a:t>
            </a:r>
            <a:r>
              <a:rPr lang="en-GB" dirty="0"/>
              <a:t>” (vi </a:t>
            </a:r>
            <a:r>
              <a:rPr lang="en-GB" dirty="0" err="1"/>
              <a:t>arbejder</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systemer</a:t>
            </a:r>
            <a:r>
              <a:rPr lang="en-GB" dirty="0"/>
              <a:t> – </a:t>
            </a:r>
            <a:r>
              <a:rPr lang="en-GB" dirty="0" err="1"/>
              <a:t>systemer</a:t>
            </a:r>
            <a:r>
              <a:rPr lang="en-GB" dirty="0"/>
              <a:t> ser </a:t>
            </a:r>
            <a:r>
              <a:rPr lang="en-GB" dirty="0" err="1"/>
              <a:t>hinanden</a:t>
            </a:r>
            <a:r>
              <a:rPr lang="en-GB" dirty="0"/>
              <a:t> </a:t>
            </a:r>
            <a:r>
              <a:rPr lang="en-GB" dirty="0" err="1"/>
              <a:t>som</a:t>
            </a:r>
            <a:r>
              <a:rPr lang="en-GB" dirty="0"/>
              <a:t> </a:t>
            </a:r>
            <a:r>
              <a:rPr lang="en-GB" dirty="0" err="1"/>
              <a:t>noget</a:t>
            </a:r>
            <a:r>
              <a:rPr lang="en-GB" dirty="0"/>
              <a:t>, der </a:t>
            </a:r>
            <a:r>
              <a:rPr lang="en-GB" dirty="0" err="1"/>
              <a:t>kan</a:t>
            </a:r>
            <a:r>
              <a:rPr lang="en-GB" dirty="0"/>
              <a:t> </a:t>
            </a:r>
            <a:r>
              <a:rPr lang="en-GB" dirty="0" err="1"/>
              <a:t>levere</a:t>
            </a:r>
            <a:r>
              <a:rPr lang="en-GB" dirty="0"/>
              <a:t> </a:t>
            </a:r>
            <a:r>
              <a:rPr lang="en-GB" dirty="0" err="1"/>
              <a:t>en</a:t>
            </a:r>
            <a:r>
              <a:rPr lang="en-GB" dirty="0"/>
              <a:t> service </a:t>
            </a:r>
            <a:r>
              <a:rPr lang="en-GB" dirty="0" err="1"/>
              <a:t>til</a:t>
            </a:r>
            <a:r>
              <a:rPr lang="en-GB" dirty="0"/>
              <a:t> at </a:t>
            </a:r>
            <a:r>
              <a:rPr lang="en-GB" dirty="0" err="1"/>
              <a:t>udføre</a:t>
            </a:r>
            <a:r>
              <a:rPr lang="en-GB" dirty="0"/>
              <a:t> </a:t>
            </a:r>
            <a:r>
              <a:rPr lang="en-GB" dirty="0" err="1"/>
              <a:t>en</a:t>
            </a:r>
            <a:r>
              <a:rPr lang="en-GB" dirty="0"/>
              <a:t> </a:t>
            </a:r>
            <a:r>
              <a:rPr lang="en-GB" dirty="0" err="1"/>
              <a:t>opgave</a:t>
            </a:r>
            <a:r>
              <a:rPr lang="en-GB" dirty="0"/>
              <a:t> – </a:t>
            </a:r>
            <a:r>
              <a:rPr lang="en-GB" dirty="0" err="1"/>
              <a:t>til</a:t>
            </a:r>
            <a:r>
              <a:rPr lang="en-GB" dirty="0"/>
              <a:t> det </a:t>
            </a:r>
            <a:r>
              <a:rPr lang="en-GB" dirty="0" err="1"/>
              <a:t>fælles</a:t>
            </a:r>
            <a:r>
              <a:rPr lang="en-GB" dirty="0"/>
              <a:t> </a:t>
            </a:r>
            <a:r>
              <a:rPr lang="en-GB" dirty="0" err="1"/>
              <a:t>bedste</a:t>
            </a:r>
            <a:r>
              <a:rPr lang="en-GB" dirty="0"/>
              <a:t>)</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24</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pic>
        <p:nvPicPr>
          <p:cNvPr id="12" name="Pladsholder til indhold 6" descr="Computer kontur">
            <a:extLst>
              <a:ext uri="{FF2B5EF4-FFF2-40B4-BE49-F238E27FC236}">
                <a16:creationId xmlns:a16="http://schemas.microsoft.com/office/drawing/2014/main" id="{3F4453C0-63FB-8A9A-47CA-7C9182517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72741" y="4958266"/>
            <a:ext cx="1509867" cy="1509867"/>
          </a:xfrm>
          <a:prstGeom prst="rect">
            <a:avLst/>
          </a:prstGeom>
        </p:spPr>
      </p:pic>
      <p:pic>
        <p:nvPicPr>
          <p:cNvPr id="13" name="Pladsholder til indhold 6" descr="Computer kontur">
            <a:extLst>
              <a:ext uri="{FF2B5EF4-FFF2-40B4-BE49-F238E27FC236}">
                <a16:creationId xmlns:a16="http://schemas.microsoft.com/office/drawing/2014/main" id="{6ECA2893-9406-DD41-AD69-8256DD7E8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4412" y="2170600"/>
            <a:ext cx="1509867" cy="1509867"/>
          </a:xfrm>
          <a:prstGeom prst="rect">
            <a:avLst/>
          </a:prstGeom>
        </p:spPr>
      </p:pic>
      <p:pic>
        <p:nvPicPr>
          <p:cNvPr id="14" name="Pladsholder til indhold 6" descr="Computer kontur">
            <a:extLst>
              <a:ext uri="{FF2B5EF4-FFF2-40B4-BE49-F238E27FC236}">
                <a16:creationId xmlns:a16="http://schemas.microsoft.com/office/drawing/2014/main" id="{303040FB-9E29-4BF8-43D7-58E0F3C453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8043" y="2176532"/>
            <a:ext cx="1509867" cy="1509867"/>
          </a:xfrm>
          <a:prstGeom prst="rect">
            <a:avLst/>
          </a:prstGeom>
        </p:spPr>
      </p:pic>
      <p:sp>
        <p:nvSpPr>
          <p:cNvPr id="15" name="Rektangel 14">
            <a:extLst>
              <a:ext uri="{FF2B5EF4-FFF2-40B4-BE49-F238E27FC236}">
                <a16:creationId xmlns:a16="http://schemas.microsoft.com/office/drawing/2014/main" id="{50DA3767-5F61-AA2A-2DD4-BFB4EE5B71E4}"/>
              </a:ext>
            </a:extLst>
          </p:cNvPr>
          <p:cNvSpPr/>
          <p:nvPr/>
        </p:nvSpPr>
        <p:spPr>
          <a:xfrm>
            <a:off x="3045937" y="2567150"/>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sp>
        <p:nvSpPr>
          <p:cNvPr id="21" name="Rektangel 20">
            <a:extLst>
              <a:ext uri="{FF2B5EF4-FFF2-40B4-BE49-F238E27FC236}">
                <a16:creationId xmlns:a16="http://schemas.microsoft.com/office/drawing/2014/main" id="{DD34391F-7DCB-B346-C14C-7CFFFD625A1D}"/>
              </a:ext>
            </a:extLst>
          </p:cNvPr>
          <p:cNvSpPr/>
          <p:nvPr/>
        </p:nvSpPr>
        <p:spPr>
          <a:xfrm>
            <a:off x="8872306" y="2567151"/>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Applikation</a:t>
            </a:r>
            <a:r>
              <a:rPr lang="en-GB" sz="1600" noProof="0" dirty="0"/>
              <a:t> (</a:t>
            </a:r>
            <a:r>
              <a:rPr lang="en-GB" sz="1600" noProof="0" dirty="0" err="1"/>
              <a:t>fx</a:t>
            </a:r>
            <a:r>
              <a:rPr lang="en-GB" sz="1600" noProof="0" dirty="0"/>
              <a:t>. </a:t>
            </a:r>
            <a:r>
              <a:rPr lang="en-GB" sz="1600" noProof="0" dirty="0" err="1"/>
              <a:t>Kundesystem</a:t>
            </a:r>
            <a:r>
              <a:rPr lang="en-GB" sz="1600" noProof="0" dirty="0"/>
              <a:t>)</a:t>
            </a:r>
          </a:p>
        </p:txBody>
      </p:sp>
      <p:cxnSp>
        <p:nvCxnSpPr>
          <p:cNvPr id="28" name="Lige pilforbindelse 27">
            <a:extLst>
              <a:ext uri="{FF2B5EF4-FFF2-40B4-BE49-F238E27FC236}">
                <a16:creationId xmlns:a16="http://schemas.microsoft.com/office/drawing/2014/main" id="{B17D054A-17D5-A2A6-1BC6-3AA305EA4D1D}"/>
              </a:ext>
            </a:extLst>
          </p:cNvPr>
          <p:cNvCxnSpPr>
            <a:cxnSpLocks/>
          </p:cNvCxnSpPr>
          <p:nvPr/>
        </p:nvCxnSpPr>
        <p:spPr>
          <a:xfrm flipH="1">
            <a:off x="5149414" y="3249063"/>
            <a:ext cx="3261130" cy="194933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Lige pilforbindelse 29">
            <a:extLst>
              <a:ext uri="{FF2B5EF4-FFF2-40B4-BE49-F238E27FC236}">
                <a16:creationId xmlns:a16="http://schemas.microsoft.com/office/drawing/2014/main" id="{A601BB1A-37AF-CCD4-30D6-EFAB20B6E96C}"/>
              </a:ext>
            </a:extLst>
          </p:cNvPr>
          <p:cNvCxnSpPr>
            <a:cxnSpLocks/>
            <a:stCxn id="15" idx="2"/>
          </p:cNvCxnSpPr>
          <p:nvPr/>
        </p:nvCxnSpPr>
        <p:spPr>
          <a:xfrm>
            <a:off x="4159227" y="3283913"/>
            <a:ext cx="796618" cy="1939699"/>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ktangel 30">
            <a:extLst>
              <a:ext uri="{FF2B5EF4-FFF2-40B4-BE49-F238E27FC236}">
                <a16:creationId xmlns:a16="http://schemas.microsoft.com/office/drawing/2014/main" id="{C743637E-1BC1-079B-8D21-643230AF6171}"/>
              </a:ext>
            </a:extLst>
          </p:cNvPr>
          <p:cNvSpPr/>
          <p:nvPr/>
        </p:nvSpPr>
        <p:spPr>
          <a:xfrm>
            <a:off x="3247932" y="4816660"/>
            <a:ext cx="1490448" cy="18289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72000" tIns="36000" rIns="72000" bIns="36000" rtlCol="0" anchor="ctr"/>
          <a:lstStyle/>
          <a:p>
            <a:pPr algn="ctr"/>
            <a:endParaRPr lang="en-GB" sz="2000" noProof="0" dirty="0" err="1"/>
          </a:p>
        </p:txBody>
      </p:sp>
      <p:sp>
        <p:nvSpPr>
          <p:cNvPr id="6" name="Rektangel 5">
            <a:extLst>
              <a:ext uri="{FF2B5EF4-FFF2-40B4-BE49-F238E27FC236}">
                <a16:creationId xmlns:a16="http://schemas.microsoft.com/office/drawing/2014/main" id="{01BC5709-CA3C-7222-B396-D8F7BC6B086D}"/>
              </a:ext>
            </a:extLst>
          </p:cNvPr>
          <p:cNvSpPr/>
          <p:nvPr/>
        </p:nvSpPr>
        <p:spPr>
          <a:xfrm>
            <a:off x="1019686" y="4184278"/>
            <a:ext cx="2226580" cy="716763"/>
          </a:xfrm>
          <a:prstGeom prst="rect">
            <a:avLst/>
          </a:prstGeom>
          <a:solidFill>
            <a:schemeClr val="bg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err="1"/>
              <a:t>Faktureringssystem</a:t>
            </a:r>
            <a:endParaRPr lang="en-GB" sz="1600" noProof="0" dirty="0"/>
          </a:p>
        </p:txBody>
      </p:sp>
      <p:sp>
        <p:nvSpPr>
          <p:cNvPr id="7" name="Rektangel 6">
            <a:extLst>
              <a:ext uri="{FF2B5EF4-FFF2-40B4-BE49-F238E27FC236}">
                <a16:creationId xmlns:a16="http://schemas.microsoft.com/office/drawing/2014/main" id="{5B97ADDD-022F-2AC9-45F0-4DA7F178397B}"/>
              </a:ext>
            </a:extLst>
          </p:cNvPr>
          <p:cNvSpPr/>
          <p:nvPr/>
        </p:nvSpPr>
        <p:spPr>
          <a:xfrm>
            <a:off x="8920142" y="4542659"/>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pic>
        <p:nvPicPr>
          <p:cNvPr id="16" name="Grafik 15" descr="Database kontur">
            <a:extLst>
              <a:ext uri="{FF2B5EF4-FFF2-40B4-BE49-F238E27FC236}">
                <a16:creationId xmlns:a16="http://schemas.microsoft.com/office/drawing/2014/main" id="{44CC9659-F881-9E76-85E8-417BB9B8F2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3189" y="5597782"/>
            <a:ext cx="387254" cy="387254"/>
          </a:xfrm>
          <a:prstGeom prst="rect">
            <a:avLst/>
          </a:prstGeom>
        </p:spPr>
      </p:pic>
      <p:cxnSp>
        <p:nvCxnSpPr>
          <p:cNvPr id="20" name="Lige pilforbindelse 19">
            <a:extLst>
              <a:ext uri="{FF2B5EF4-FFF2-40B4-BE49-F238E27FC236}">
                <a16:creationId xmlns:a16="http://schemas.microsoft.com/office/drawing/2014/main" id="{90DE97FF-97FE-AD80-21AF-CC0AEDE06A78}"/>
              </a:ext>
            </a:extLst>
          </p:cNvPr>
          <p:cNvCxnSpPr>
            <a:cxnSpLocks/>
          </p:cNvCxnSpPr>
          <p:nvPr/>
        </p:nvCxnSpPr>
        <p:spPr>
          <a:xfrm>
            <a:off x="3355614" y="4901040"/>
            <a:ext cx="1304309" cy="497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Lige pilforbindelse 23">
            <a:extLst>
              <a:ext uri="{FF2B5EF4-FFF2-40B4-BE49-F238E27FC236}">
                <a16:creationId xmlns:a16="http://schemas.microsoft.com/office/drawing/2014/main" id="{E733AD6F-F71A-009C-1D8F-F96225CF5F0E}"/>
              </a:ext>
            </a:extLst>
          </p:cNvPr>
          <p:cNvCxnSpPr>
            <a:cxnSpLocks/>
            <a:stCxn id="7" idx="1"/>
          </p:cNvCxnSpPr>
          <p:nvPr/>
        </p:nvCxnSpPr>
        <p:spPr>
          <a:xfrm flipH="1">
            <a:off x="5342331" y="4901041"/>
            <a:ext cx="3577811" cy="45377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Grafik 28" descr="Database kontur">
            <a:extLst>
              <a:ext uri="{FF2B5EF4-FFF2-40B4-BE49-F238E27FC236}">
                <a16:creationId xmlns:a16="http://schemas.microsoft.com/office/drawing/2014/main" id="{99C0AF7A-ECA7-6788-A351-330B8E111F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8179" y="5611363"/>
            <a:ext cx="387254" cy="387254"/>
          </a:xfrm>
          <a:prstGeom prst="rect">
            <a:avLst/>
          </a:prstGeom>
        </p:spPr>
      </p:pic>
      <p:pic>
        <p:nvPicPr>
          <p:cNvPr id="32" name="Grafik 31" descr="Database kontur">
            <a:extLst>
              <a:ext uri="{FF2B5EF4-FFF2-40B4-BE49-F238E27FC236}">
                <a16:creationId xmlns:a16="http://schemas.microsoft.com/office/drawing/2014/main" id="{5B1AE8F1-0C75-441F-C8A8-02CF90DD01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7044" y="5954532"/>
            <a:ext cx="387254" cy="387254"/>
          </a:xfrm>
          <a:prstGeom prst="rect">
            <a:avLst/>
          </a:prstGeom>
        </p:spPr>
      </p:pic>
      <p:pic>
        <p:nvPicPr>
          <p:cNvPr id="33" name="Grafik 32" descr="Database kontur">
            <a:extLst>
              <a:ext uri="{FF2B5EF4-FFF2-40B4-BE49-F238E27FC236}">
                <a16:creationId xmlns:a16="http://schemas.microsoft.com/office/drawing/2014/main" id="{2824B893-E15F-8EEE-30E2-807DCF056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8179" y="5963324"/>
            <a:ext cx="387254" cy="387254"/>
          </a:xfrm>
          <a:prstGeom prst="rect">
            <a:avLst/>
          </a:prstGeom>
        </p:spPr>
      </p:pic>
      <p:cxnSp>
        <p:nvCxnSpPr>
          <p:cNvPr id="36" name="Lige pilforbindelse 35">
            <a:extLst>
              <a:ext uri="{FF2B5EF4-FFF2-40B4-BE49-F238E27FC236}">
                <a16:creationId xmlns:a16="http://schemas.microsoft.com/office/drawing/2014/main" id="{A4B7E886-793C-7818-D14E-B5F83CF794E9}"/>
              </a:ext>
            </a:extLst>
          </p:cNvPr>
          <p:cNvCxnSpPr/>
          <p:nvPr/>
        </p:nvCxnSpPr>
        <p:spPr>
          <a:xfrm>
            <a:off x="9985596" y="3429000"/>
            <a:ext cx="0" cy="103749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kstfelt 36">
            <a:extLst>
              <a:ext uri="{FF2B5EF4-FFF2-40B4-BE49-F238E27FC236}">
                <a16:creationId xmlns:a16="http://schemas.microsoft.com/office/drawing/2014/main" id="{16A69228-C44F-20E3-70C2-58DAB2A1CF0E}"/>
              </a:ext>
            </a:extLst>
          </p:cNvPr>
          <p:cNvSpPr txBox="1"/>
          <p:nvPr/>
        </p:nvSpPr>
        <p:spPr>
          <a:xfrm>
            <a:off x="10119946" y="3578469"/>
            <a:ext cx="1776217" cy="614014"/>
          </a:xfrm>
          <a:prstGeom prst="rect">
            <a:avLst/>
          </a:prstGeom>
          <a:noFill/>
        </p:spPr>
        <p:txBody>
          <a:bodyPr wrap="square" lIns="0" tIns="0" rIns="0" bIns="0" rtlCol="0">
            <a:spAutoFit/>
          </a:bodyPr>
          <a:lstStyle/>
          <a:p>
            <a:pPr algn="l">
              <a:lnSpc>
                <a:spcPct val="95000"/>
              </a:lnSpc>
              <a:spcAft>
                <a:spcPts val="1417"/>
              </a:spcAft>
              <a:buClr>
                <a:schemeClr val="accent2"/>
              </a:buClr>
            </a:pPr>
            <a:r>
              <a:rPr lang="en-GB" sz="1400" dirty="0">
                <a:solidFill>
                  <a:schemeClr val="accent1"/>
                </a:solidFill>
              </a:rPr>
              <a:t>Se et </a:t>
            </a:r>
            <a:r>
              <a:rPr lang="en-GB" sz="1400" dirty="0" err="1">
                <a:solidFill>
                  <a:schemeClr val="accent1"/>
                </a:solidFill>
              </a:rPr>
              <a:t>andet</a:t>
            </a:r>
            <a:r>
              <a:rPr lang="en-GB" sz="1400" dirty="0">
                <a:solidFill>
                  <a:schemeClr val="accent1"/>
                </a:solidFill>
              </a:rPr>
              <a:t> system </a:t>
            </a:r>
            <a:r>
              <a:rPr lang="en-GB" sz="1400" dirty="0" err="1">
                <a:solidFill>
                  <a:schemeClr val="accent1"/>
                </a:solidFill>
              </a:rPr>
              <a:t>som</a:t>
            </a:r>
            <a:r>
              <a:rPr lang="en-GB" sz="1400" dirty="0">
                <a:solidFill>
                  <a:schemeClr val="accent1"/>
                </a:solidFill>
              </a:rPr>
              <a:t> </a:t>
            </a:r>
            <a:r>
              <a:rPr lang="en-GB" sz="1400" dirty="0" err="1">
                <a:solidFill>
                  <a:schemeClr val="accent1"/>
                </a:solidFill>
              </a:rPr>
              <a:t>en</a:t>
            </a:r>
            <a:r>
              <a:rPr lang="en-GB" sz="1400" dirty="0">
                <a:solidFill>
                  <a:schemeClr val="accent1"/>
                </a:solidFill>
              </a:rPr>
              <a:t> service </a:t>
            </a:r>
            <a:r>
              <a:rPr lang="en-GB" sz="1400" dirty="0" err="1">
                <a:solidFill>
                  <a:schemeClr val="accent1"/>
                </a:solidFill>
              </a:rPr>
              <a:t>som</a:t>
            </a:r>
            <a:r>
              <a:rPr lang="en-GB" sz="1400" dirty="0">
                <a:solidFill>
                  <a:schemeClr val="accent1"/>
                </a:solidFill>
              </a:rPr>
              <a:t> </a:t>
            </a:r>
            <a:r>
              <a:rPr lang="en-GB" sz="1400" dirty="0" err="1">
                <a:solidFill>
                  <a:schemeClr val="accent1"/>
                </a:solidFill>
              </a:rPr>
              <a:t>også</a:t>
            </a:r>
            <a:r>
              <a:rPr lang="en-GB" sz="1400" dirty="0">
                <a:solidFill>
                  <a:schemeClr val="accent1"/>
                </a:solidFill>
              </a:rPr>
              <a:t> </a:t>
            </a:r>
            <a:r>
              <a:rPr lang="en-GB" sz="1400" dirty="0" err="1">
                <a:solidFill>
                  <a:schemeClr val="accent1"/>
                </a:solidFill>
              </a:rPr>
              <a:t>kan</a:t>
            </a:r>
            <a:r>
              <a:rPr lang="en-GB" sz="1400" dirty="0">
                <a:solidFill>
                  <a:schemeClr val="accent1"/>
                </a:solidFill>
              </a:rPr>
              <a:t> </a:t>
            </a:r>
            <a:r>
              <a:rPr lang="en-GB" sz="1400" dirty="0" err="1">
                <a:solidFill>
                  <a:schemeClr val="accent1"/>
                </a:solidFill>
              </a:rPr>
              <a:t>levere</a:t>
            </a:r>
            <a:r>
              <a:rPr lang="en-GB" sz="1400" dirty="0">
                <a:solidFill>
                  <a:schemeClr val="accent1"/>
                </a:solidFill>
              </a:rPr>
              <a:t> data</a:t>
            </a:r>
          </a:p>
        </p:txBody>
      </p:sp>
      <p:cxnSp>
        <p:nvCxnSpPr>
          <p:cNvPr id="39" name="Lige pilforbindelse 38">
            <a:extLst>
              <a:ext uri="{FF2B5EF4-FFF2-40B4-BE49-F238E27FC236}">
                <a16:creationId xmlns:a16="http://schemas.microsoft.com/office/drawing/2014/main" id="{D2B3B865-FCD6-971B-7B0B-8C7CCE0EA963}"/>
              </a:ext>
            </a:extLst>
          </p:cNvPr>
          <p:cNvCxnSpPr/>
          <p:nvPr/>
        </p:nvCxnSpPr>
        <p:spPr>
          <a:xfrm flipH="1">
            <a:off x="3045937" y="3429000"/>
            <a:ext cx="200329" cy="61408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4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 grpId="0" animBg="1"/>
      <p:bldP spid="7" grpId="0" animBg="1"/>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a:t>Lad </a:t>
            </a:r>
            <a:r>
              <a:rPr lang="en-GB" dirty="0" err="1"/>
              <a:t>os</a:t>
            </a:r>
            <a:r>
              <a:rPr lang="en-GB" dirty="0"/>
              <a:t> </a:t>
            </a:r>
            <a:r>
              <a:rPr lang="en-GB" dirty="0" err="1"/>
              <a:t>forsimple</a:t>
            </a:r>
            <a:r>
              <a:rPr lang="en-GB" dirty="0"/>
              <a:t> </a:t>
            </a:r>
            <a:r>
              <a:rPr lang="en-GB" dirty="0" err="1"/>
              <a:t>tegningen</a:t>
            </a:r>
            <a:r>
              <a:rPr lang="en-GB" dirty="0"/>
              <a:t> </a:t>
            </a:r>
            <a:r>
              <a:rPr lang="en-GB" dirty="0" err="1"/>
              <a:t>en</a:t>
            </a:r>
            <a:r>
              <a:rPr lang="en-GB" dirty="0"/>
              <a:t> </a:t>
            </a:r>
            <a:r>
              <a:rPr lang="en-GB" dirty="0" err="1"/>
              <a:t>smule</a:t>
            </a:r>
            <a:endParaRPr lang="en-GB" dirty="0"/>
          </a:p>
          <a:p>
            <a:r>
              <a:rPr lang="en-GB" dirty="0"/>
              <a:t>Vi </a:t>
            </a:r>
            <a:r>
              <a:rPr lang="en-GB" dirty="0" err="1"/>
              <a:t>ved</a:t>
            </a:r>
            <a:r>
              <a:rPr lang="en-GB" dirty="0"/>
              <a:t> at alle </a:t>
            </a:r>
            <a:r>
              <a:rPr lang="en-GB" dirty="0" err="1"/>
              <a:t>applikationer</a:t>
            </a:r>
            <a:r>
              <a:rPr lang="en-GB" dirty="0"/>
              <a:t> </a:t>
            </a:r>
            <a:r>
              <a:rPr lang="en-GB" dirty="0" err="1"/>
              <a:t>bruger</a:t>
            </a:r>
            <a:r>
              <a:rPr lang="en-GB" dirty="0"/>
              <a:t> </a:t>
            </a:r>
            <a:r>
              <a:rPr lang="en-GB" dirty="0" err="1"/>
              <a:t>en</a:t>
            </a:r>
            <a:r>
              <a:rPr lang="en-GB" dirty="0"/>
              <a:t> database for at </a:t>
            </a:r>
            <a:r>
              <a:rPr lang="en-GB" dirty="0" err="1"/>
              <a:t>kunne</a:t>
            </a:r>
            <a:r>
              <a:rPr lang="en-GB" dirty="0"/>
              <a:t> </a:t>
            </a:r>
            <a:r>
              <a:rPr lang="en-GB" dirty="0" err="1"/>
              <a:t>levere</a:t>
            </a:r>
            <a:r>
              <a:rPr lang="en-GB" dirty="0"/>
              <a:t> </a:t>
            </a:r>
            <a:r>
              <a:rPr lang="en-GB" dirty="0" err="1"/>
              <a:t>værdi</a:t>
            </a:r>
            <a:endParaRPr lang="en-GB" dirty="0"/>
          </a:p>
          <a:p>
            <a:r>
              <a:rPr lang="en-GB" dirty="0"/>
              <a:t>Lad </a:t>
            </a:r>
            <a:r>
              <a:rPr lang="en-GB" dirty="0" err="1"/>
              <a:t>os</a:t>
            </a:r>
            <a:r>
              <a:rPr lang="en-GB" dirty="0"/>
              <a:t> </a:t>
            </a:r>
            <a:r>
              <a:rPr lang="en-GB" dirty="0" err="1"/>
              <a:t>fjerne</a:t>
            </a:r>
            <a:r>
              <a:rPr lang="en-GB" dirty="0"/>
              <a:t> det </a:t>
            </a:r>
            <a:r>
              <a:rPr lang="en-GB" dirty="0" err="1"/>
              <a:t>fra</a:t>
            </a:r>
            <a:r>
              <a:rPr lang="en-GB" dirty="0"/>
              <a:t> </a:t>
            </a:r>
            <a:r>
              <a:rPr lang="en-GB" dirty="0" err="1"/>
              <a:t>tegningen</a:t>
            </a:r>
            <a:r>
              <a:rPr lang="en-GB" dirty="0"/>
              <a:t> og </a:t>
            </a:r>
            <a:r>
              <a:rPr lang="en-GB" dirty="0" err="1"/>
              <a:t>kun</a:t>
            </a:r>
            <a:r>
              <a:rPr lang="en-GB" dirty="0"/>
              <a:t> se </a:t>
            </a:r>
            <a:r>
              <a:rPr lang="en-GB" dirty="0" err="1"/>
              <a:t>på</a:t>
            </a:r>
            <a:r>
              <a:rPr lang="en-GB" dirty="0"/>
              <a:t> </a:t>
            </a:r>
            <a:r>
              <a:rPr lang="en-GB" dirty="0" err="1"/>
              <a:t>hvad</a:t>
            </a:r>
            <a:r>
              <a:rPr lang="en-GB" dirty="0"/>
              <a:t> der er </a:t>
            </a:r>
            <a:r>
              <a:rPr lang="en-GB" dirty="0" err="1"/>
              <a:t>tilbage</a:t>
            </a:r>
            <a:r>
              <a:rPr lang="en-GB" dirty="0"/>
              <a:t> – bare for at </a:t>
            </a:r>
            <a:r>
              <a:rPr lang="en-GB" dirty="0" err="1"/>
              <a:t>få</a:t>
            </a:r>
            <a:r>
              <a:rPr lang="en-GB" dirty="0"/>
              <a:t> et </a:t>
            </a:r>
            <a:r>
              <a:rPr lang="en-GB" dirty="0" err="1"/>
              <a:t>enklere</a:t>
            </a:r>
            <a:r>
              <a:rPr lang="en-GB" dirty="0"/>
              <a:t> </a:t>
            </a:r>
            <a:r>
              <a:rPr lang="en-GB" dirty="0" err="1"/>
              <a:t>overblik</a:t>
            </a:r>
            <a:r>
              <a:rPr lang="en-GB" dirty="0"/>
              <a:t>.</a:t>
            </a:r>
          </a:p>
          <a:p>
            <a:r>
              <a:rPr lang="en-GB" dirty="0" err="1"/>
              <a:t>Samtidig</a:t>
            </a:r>
            <a:r>
              <a:rPr lang="en-GB" dirty="0"/>
              <a:t> </a:t>
            </a:r>
            <a:r>
              <a:rPr lang="en-GB" dirty="0" err="1"/>
              <a:t>fjerner</a:t>
            </a:r>
            <a:r>
              <a:rPr lang="en-GB" dirty="0"/>
              <a:t> vi </a:t>
            </a:r>
            <a:r>
              <a:rPr lang="en-GB" dirty="0" err="1"/>
              <a:t>også</a:t>
            </a:r>
            <a:r>
              <a:rPr lang="en-GB" dirty="0"/>
              <a:t> </a:t>
            </a:r>
            <a:r>
              <a:rPr lang="en-GB" dirty="0" err="1"/>
              <a:t>lige</a:t>
            </a:r>
            <a:r>
              <a:rPr lang="en-GB" dirty="0"/>
              <a:t> “server”, “computer” og “database”</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25</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pic>
        <p:nvPicPr>
          <p:cNvPr id="6" name="Pladsholder til indhold 6" descr="Computer kontur">
            <a:extLst>
              <a:ext uri="{FF2B5EF4-FFF2-40B4-BE49-F238E27FC236}">
                <a16:creationId xmlns:a16="http://schemas.microsoft.com/office/drawing/2014/main" id="{C781D555-A055-F9AE-24AA-084D70CDDE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520" y="3798277"/>
            <a:ext cx="1083876" cy="1083876"/>
          </a:xfrm>
          <a:prstGeom prst="rect">
            <a:avLst/>
          </a:prstGeom>
        </p:spPr>
      </p:pic>
      <p:pic>
        <p:nvPicPr>
          <p:cNvPr id="7" name="Grafik 6" descr="Database kontur">
            <a:extLst>
              <a:ext uri="{FF2B5EF4-FFF2-40B4-BE49-F238E27FC236}">
                <a16:creationId xmlns:a16="http://schemas.microsoft.com/office/drawing/2014/main" id="{D2816EAE-AE92-2C1E-AF5E-CD7BE31095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4516" y="3965625"/>
            <a:ext cx="749179" cy="749179"/>
          </a:xfrm>
          <a:prstGeom prst="rect">
            <a:avLst/>
          </a:prstGeom>
        </p:spPr>
      </p:pic>
      <p:pic>
        <p:nvPicPr>
          <p:cNvPr id="10" name="Pladsholder til indhold 6" descr="Computer kontur">
            <a:extLst>
              <a:ext uri="{FF2B5EF4-FFF2-40B4-BE49-F238E27FC236}">
                <a16:creationId xmlns:a16="http://schemas.microsoft.com/office/drawing/2014/main" id="{F4B03904-31D0-ADFE-B20C-6C0638B11B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1714" y="3845424"/>
            <a:ext cx="1083876" cy="1083876"/>
          </a:xfrm>
          <a:prstGeom prst="rect">
            <a:avLst/>
          </a:prstGeom>
        </p:spPr>
      </p:pic>
      <p:sp>
        <p:nvSpPr>
          <p:cNvPr id="9" name="Rektangel 8">
            <a:extLst>
              <a:ext uri="{FF2B5EF4-FFF2-40B4-BE49-F238E27FC236}">
                <a16:creationId xmlns:a16="http://schemas.microsoft.com/office/drawing/2014/main" id="{95E6FE22-7C0C-C016-B9D3-81948CDC4804}"/>
              </a:ext>
            </a:extLst>
          </p:cNvPr>
          <p:cNvSpPr/>
          <p:nvPr/>
        </p:nvSpPr>
        <p:spPr>
          <a:xfrm>
            <a:off x="3351714" y="3967772"/>
            <a:ext cx="685219" cy="84376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72000" tIns="36000" rIns="72000" bIns="36000" rtlCol="0" anchor="ctr"/>
          <a:lstStyle/>
          <a:p>
            <a:pPr algn="ctr"/>
            <a:endParaRPr lang="en-GB" sz="2000" noProof="0" dirty="0" err="1"/>
          </a:p>
        </p:txBody>
      </p:sp>
      <p:sp>
        <p:nvSpPr>
          <p:cNvPr id="11" name="Tekstfelt 10">
            <a:extLst>
              <a:ext uri="{FF2B5EF4-FFF2-40B4-BE49-F238E27FC236}">
                <a16:creationId xmlns:a16="http://schemas.microsoft.com/office/drawing/2014/main" id="{C8C41AF6-6382-90B4-B059-9D3CDDFA6C30}"/>
              </a:ext>
            </a:extLst>
          </p:cNvPr>
          <p:cNvSpPr txBox="1"/>
          <p:nvPr/>
        </p:nvSpPr>
        <p:spPr>
          <a:xfrm>
            <a:off x="1229707" y="4714804"/>
            <a:ext cx="673261" cy="175433"/>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1200" dirty="0">
                <a:solidFill>
                  <a:schemeClr val="accent1"/>
                </a:solidFill>
              </a:rPr>
              <a:t>Computer</a:t>
            </a:r>
          </a:p>
        </p:txBody>
      </p:sp>
      <p:sp>
        <p:nvSpPr>
          <p:cNvPr id="12" name="Tekstfelt 11">
            <a:extLst>
              <a:ext uri="{FF2B5EF4-FFF2-40B4-BE49-F238E27FC236}">
                <a16:creationId xmlns:a16="http://schemas.microsoft.com/office/drawing/2014/main" id="{1FE494E8-7CDB-7EB6-A52C-6FAB69A5C2A7}"/>
              </a:ext>
            </a:extLst>
          </p:cNvPr>
          <p:cNvSpPr txBox="1"/>
          <p:nvPr/>
        </p:nvSpPr>
        <p:spPr>
          <a:xfrm>
            <a:off x="4026290" y="4714804"/>
            <a:ext cx="452047" cy="175433"/>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1200" dirty="0">
                <a:solidFill>
                  <a:schemeClr val="accent1"/>
                </a:solidFill>
              </a:rPr>
              <a:t>Server</a:t>
            </a:r>
          </a:p>
        </p:txBody>
      </p:sp>
      <p:sp>
        <p:nvSpPr>
          <p:cNvPr id="13" name="Tekstfelt 12">
            <a:extLst>
              <a:ext uri="{FF2B5EF4-FFF2-40B4-BE49-F238E27FC236}">
                <a16:creationId xmlns:a16="http://schemas.microsoft.com/office/drawing/2014/main" id="{7DA28536-2D2F-36E4-0288-4AEA866262EB}"/>
              </a:ext>
            </a:extLst>
          </p:cNvPr>
          <p:cNvSpPr txBox="1"/>
          <p:nvPr/>
        </p:nvSpPr>
        <p:spPr>
          <a:xfrm>
            <a:off x="2672474" y="4722379"/>
            <a:ext cx="655629" cy="175433"/>
          </a:xfrm>
          <a:prstGeom prst="rect">
            <a:avLst/>
          </a:prstGeom>
          <a:noFill/>
        </p:spPr>
        <p:txBody>
          <a:bodyPr wrap="none" lIns="0" tIns="0" rIns="0" bIns="0" rtlCol="0">
            <a:spAutoFit/>
          </a:bodyPr>
          <a:lstStyle/>
          <a:p>
            <a:pPr algn="l">
              <a:lnSpc>
                <a:spcPct val="95000"/>
              </a:lnSpc>
              <a:spcAft>
                <a:spcPts val="1417"/>
              </a:spcAft>
              <a:buClr>
                <a:schemeClr val="accent2"/>
              </a:buClr>
            </a:pPr>
            <a:r>
              <a:rPr lang="en-GB" sz="1200" dirty="0">
                <a:solidFill>
                  <a:schemeClr val="accent1"/>
                </a:solidFill>
              </a:rPr>
              <a:t>Database</a:t>
            </a:r>
          </a:p>
        </p:txBody>
      </p:sp>
    </p:spTree>
    <p:extLst>
      <p:ext uri="{BB962C8B-B14F-4D97-AF65-F5344CB8AC3E}">
        <p14:creationId xmlns:p14="http://schemas.microsoft.com/office/powerpoint/2010/main" val="18104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a:lstStyle/>
          <a:p>
            <a:r>
              <a:rPr lang="en-GB" dirty="0"/>
              <a:t>“</a:t>
            </a:r>
            <a:r>
              <a:rPr lang="en-GB" dirty="0" err="1"/>
              <a:t>Serviceorienteret</a:t>
            </a:r>
            <a:r>
              <a:rPr lang="en-GB" dirty="0"/>
              <a:t> </a:t>
            </a:r>
            <a:r>
              <a:rPr lang="en-GB" dirty="0" err="1"/>
              <a:t>arkitektur</a:t>
            </a:r>
            <a:r>
              <a:rPr lang="en-GB" dirty="0"/>
              <a:t>” – “det </a:t>
            </a:r>
            <a:r>
              <a:rPr lang="en-GB" dirty="0" err="1"/>
              <a:t>agerer</a:t>
            </a:r>
            <a:r>
              <a:rPr lang="en-GB" dirty="0"/>
              <a:t> </a:t>
            </a:r>
            <a:r>
              <a:rPr lang="en-GB" dirty="0" err="1"/>
              <a:t>som</a:t>
            </a:r>
            <a:r>
              <a:rPr lang="en-GB" dirty="0"/>
              <a:t> </a:t>
            </a:r>
            <a:r>
              <a:rPr lang="en-GB" dirty="0" err="1"/>
              <a:t>eet</a:t>
            </a:r>
            <a:r>
              <a:rPr lang="en-GB" dirty="0"/>
              <a:t> system”</a:t>
            </a: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26</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sp>
        <p:nvSpPr>
          <p:cNvPr id="15" name="Rektangel 14">
            <a:extLst>
              <a:ext uri="{FF2B5EF4-FFF2-40B4-BE49-F238E27FC236}">
                <a16:creationId xmlns:a16="http://schemas.microsoft.com/office/drawing/2014/main" id="{50DA3767-5F61-AA2A-2DD4-BFB4EE5B71E4}"/>
              </a:ext>
            </a:extLst>
          </p:cNvPr>
          <p:cNvSpPr/>
          <p:nvPr/>
        </p:nvSpPr>
        <p:spPr>
          <a:xfrm>
            <a:off x="3045937" y="2567150"/>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31" name="Rektangel 30">
            <a:extLst>
              <a:ext uri="{FF2B5EF4-FFF2-40B4-BE49-F238E27FC236}">
                <a16:creationId xmlns:a16="http://schemas.microsoft.com/office/drawing/2014/main" id="{C743637E-1BC1-079B-8D21-643230AF6171}"/>
              </a:ext>
            </a:extLst>
          </p:cNvPr>
          <p:cNvSpPr/>
          <p:nvPr/>
        </p:nvSpPr>
        <p:spPr>
          <a:xfrm>
            <a:off x="3247932" y="4816660"/>
            <a:ext cx="1490448" cy="18289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72000" tIns="36000" rIns="72000" bIns="36000" rtlCol="0" anchor="ctr"/>
          <a:lstStyle/>
          <a:p>
            <a:pPr algn="ctr"/>
            <a:endParaRPr lang="en-GB" sz="2000" noProof="0" dirty="0" err="1"/>
          </a:p>
        </p:txBody>
      </p:sp>
      <p:sp>
        <p:nvSpPr>
          <p:cNvPr id="6" name="Rektangel 5">
            <a:extLst>
              <a:ext uri="{FF2B5EF4-FFF2-40B4-BE49-F238E27FC236}">
                <a16:creationId xmlns:a16="http://schemas.microsoft.com/office/drawing/2014/main" id="{01BC5709-CA3C-7222-B396-D8F7BC6B086D}"/>
              </a:ext>
            </a:extLst>
          </p:cNvPr>
          <p:cNvSpPr/>
          <p:nvPr/>
        </p:nvSpPr>
        <p:spPr>
          <a:xfrm>
            <a:off x="1019686" y="4184278"/>
            <a:ext cx="2226580" cy="716763"/>
          </a:xfrm>
          <a:prstGeom prst="rect">
            <a:avLst/>
          </a:prstGeom>
          <a:solidFill>
            <a:schemeClr val="bg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err="1"/>
              <a:t>Faktureringssystem</a:t>
            </a:r>
            <a:endParaRPr lang="en-GB" sz="1600" noProof="0" dirty="0"/>
          </a:p>
        </p:txBody>
      </p:sp>
      <p:sp>
        <p:nvSpPr>
          <p:cNvPr id="7" name="Rektangel 6">
            <a:extLst>
              <a:ext uri="{FF2B5EF4-FFF2-40B4-BE49-F238E27FC236}">
                <a16:creationId xmlns:a16="http://schemas.microsoft.com/office/drawing/2014/main" id="{5B97ADDD-022F-2AC9-45F0-4DA7F178397B}"/>
              </a:ext>
            </a:extLst>
          </p:cNvPr>
          <p:cNvSpPr/>
          <p:nvPr/>
        </p:nvSpPr>
        <p:spPr>
          <a:xfrm>
            <a:off x="4840810" y="4207524"/>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cxnSp>
        <p:nvCxnSpPr>
          <p:cNvPr id="36" name="Lige pilforbindelse 35">
            <a:extLst>
              <a:ext uri="{FF2B5EF4-FFF2-40B4-BE49-F238E27FC236}">
                <a16:creationId xmlns:a16="http://schemas.microsoft.com/office/drawing/2014/main" id="{A4B7E886-793C-7818-D14E-B5F83CF794E9}"/>
              </a:ext>
            </a:extLst>
          </p:cNvPr>
          <p:cNvCxnSpPr>
            <a:cxnSpLocks/>
          </p:cNvCxnSpPr>
          <p:nvPr/>
        </p:nvCxnSpPr>
        <p:spPr>
          <a:xfrm>
            <a:off x="4879731" y="3429000"/>
            <a:ext cx="158261" cy="61408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Lige pilforbindelse 38">
            <a:extLst>
              <a:ext uri="{FF2B5EF4-FFF2-40B4-BE49-F238E27FC236}">
                <a16:creationId xmlns:a16="http://schemas.microsoft.com/office/drawing/2014/main" id="{D2B3B865-FCD6-971B-7B0B-8C7CCE0EA963}"/>
              </a:ext>
            </a:extLst>
          </p:cNvPr>
          <p:cNvCxnSpPr/>
          <p:nvPr/>
        </p:nvCxnSpPr>
        <p:spPr>
          <a:xfrm flipH="1">
            <a:off x="3045937" y="3429000"/>
            <a:ext cx="200329" cy="61408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Lige pilforbindelse 9">
            <a:extLst>
              <a:ext uri="{FF2B5EF4-FFF2-40B4-BE49-F238E27FC236}">
                <a16:creationId xmlns:a16="http://schemas.microsoft.com/office/drawing/2014/main" id="{98AA98CD-F5A4-4F16-D45C-0C3A1552681B}"/>
              </a:ext>
            </a:extLst>
          </p:cNvPr>
          <p:cNvCxnSpPr>
            <a:cxnSpLocks/>
          </p:cNvCxnSpPr>
          <p:nvPr/>
        </p:nvCxnSpPr>
        <p:spPr>
          <a:xfrm>
            <a:off x="3316394" y="4542658"/>
            <a:ext cx="1421986" cy="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kstfelt 17">
            <a:extLst>
              <a:ext uri="{FF2B5EF4-FFF2-40B4-BE49-F238E27FC236}">
                <a16:creationId xmlns:a16="http://schemas.microsoft.com/office/drawing/2014/main" id="{553677E7-644C-CE70-D115-17B19055E8BC}"/>
              </a:ext>
            </a:extLst>
          </p:cNvPr>
          <p:cNvSpPr txBox="1"/>
          <p:nvPr/>
        </p:nvSpPr>
        <p:spPr>
          <a:xfrm>
            <a:off x="8343900" y="2154114"/>
            <a:ext cx="3077135" cy="3867725"/>
          </a:xfrm>
          <a:prstGeom prst="rect">
            <a:avLst/>
          </a:prstGeom>
          <a:noFill/>
        </p:spPr>
        <p:txBody>
          <a:bodyPr wrap="square" lIns="0" tIns="0" rIns="0" bIns="0" rtlCol="0">
            <a:spAutoFit/>
          </a:bodyPr>
          <a:lstStyle/>
          <a:p>
            <a:pPr marL="360000" indent="-360000" algn="l">
              <a:lnSpc>
                <a:spcPct val="95000"/>
              </a:lnSpc>
              <a:spcAft>
                <a:spcPts val="1417"/>
              </a:spcAft>
              <a:buClr>
                <a:schemeClr val="accent2"/>
              </a:buClr>
              <a:buFont typeface="Verdana" panose="020B0604030504040204" pitchFamily="34" charset="0"/>
              <a:buChar char="●"/>
            </a:pPr>
            <a:r>
              <a:rPr lang="en-GB" sz="2000" dirty="0" err="1">
                <a:solidFill>
                  <a:schemeClr val="accent1"/>
                </a:solidFill>
              </a:rPr>
              <a:t>Når</a:t>
            </a:r>
            <a:r>
              <a:rPr lang="en-GB" sz="2000" dirty="0">
                <a:solidFill>
                  <a:schemeClr val="accent1"/>
                </a:solidFill>
              </a:rPr>
              <a:t> vi “Tegner” </a:t>
            </a:r>
            <a:r>
              <a:rPr lang="en-GB" sz="2000" dirty="0" err="1">
                <a:solidFill>
                  <a:schemeClr val="accent1"/>
                </a:solidFill>
              </a:rPr>
              <a:t>diagrammer</a:t>
            </a:r>
            <a:r>
              <a:rPr lang="en-GB" sz="2000" dirty="0">
                <a:solidFill>
                  <a:schemeClr val="accent1"/>
                </a:solidFill>
              </a:rPr>
              <a:t> </a:t>
            </a:r>
            <a:r>
              <a:rPr lang="en-GB" sz="2000" dirty="0" err="1">
                <a:solidFill>
                  <a:schemeClr val="accent1"/>
                </a:solidFill>
              </a:rPr>
              <a:t>som</a:t>
            </a:r>
            <a:r>
              <a:rPr lang="en-GB" sz="2000" dirty="0">
                <a:solidFill>
                  <a:schemeClr val="accent1"/>
                </a:solidFill>
              </a:rPr>
              <a:t> </a:t>
            </a:r>
            <a:r>
              <a:rPr lang="en-GB" sz="2000" dirty="0" err="1">
                <a:solidFill>
                  <a:schemeClr val="accent1"/>
                </a:solidFill>
              </a:rPr>
              <a:t>dette</a:t>
            </a:r>
            <a:r>
              <a:rPr lang="en-GB" sz="2000" dirty="0">
                <a:solidFill>
                  <a:schemeClr val="accent1"/>
                </a:solidFill>
              </a:rPr>
              <a:t> </a:t>
            </a:r>
            <a:r>
              <a:rPr lang="en-GB" sz="2000" dirty="0" err="1">
                <a:solidFill>
                  <a:schemeClr val="accent1"/>
                </a:solidFill>
              </a:rPr>
              <a:t>kalder</a:t>
            </a:r>
            <a:r>
              <a:rPr lang="en-GB" sz="2000" dirty="0">
                <a:solidFill>
                  <a:schemeClr val="accent1"/>
                </a:solidFill>
              </a:rPr>
              <a:t> vi det </a:t>
            </a:r>
            <a:r>
              <a:rPr lang="en-GB" sz="2000" dirty="0" err="1">
                <a:solidFill>
                  <a:schemeClr val="accent1"/>
                </a:solidFill>
              </a:rPr>
              <a:t>ofte</a:t>
            </a:r>
            <a:r>
              <a:rPr lang="en-GB" sz="2000" dirty="0">
                <a:solidFill>
                  <a:schemeClr val="accent1"/>
                </a:solidFill>
              </a:rPr>
              <a:t> for </a:t>
            </a:r>
            <a:r>
              <a:rPr lang="en-GB" sz="2000" dirty="0" err="1">
                <a:solidFill>
                  <a:schemeClr val="accent1"/>
                </a:solidFill>
              </a:rPr>
              <a:t>en</a:t>
            </a:r>
            <a:r>
              <a:rPr lang="en-GB" sz="2000" dirty="0">
                <a:solidFill>
                  <a:schemeClr val="accent1"/>
                </a:solidFill>
              </a:rPr>
              <a:t> </a:t>
            </a:r>
            <a:r>
              <a:rPr lang="en-GB" sz="2000" dirty="0" err="1">
                <a:solidFill>
                  <a:schemeClr val="accent1"/>
                </a:solidFill>
              </a:rPr>
              <a:t>arkitektur</a:t>
            </a:r>
            <a:r>
              <a:rPr lang="en-GB" sz="2000" dirty="0">
                <a:solidFill>
                  <a:schemeClr val="accent1"/>
                </a:solidFill>
              </a:rPr>
              <a:t>.</a:t>
            </a:r>
          </a:p>
          <a:p>
            <a:pPr marL="360000" indent="-360000" algn="l">
              <a:lnSpc>
                <a:spcPct val="95000"/>
              </a:lnSpc>
              <a:spcAft>
                <a:spcPts val="1417"/>
              </a:spcAft>
              <a:buClr>
                <a:schemeClr val="accent2"/>
              </a:buClr>
              <a:buFont typeface="Verdana" panose="020B0604030504040204" pitchFamily="34" charset="0"/>
              <a:buChar char="●"/>
            </a:pPr>
            <a:r>
              <a:rPr lang="en-GB" sz="2000" dirty="0">
                <a:solidFill>
                  <a:schemeClr val="accent1"/>
                </a:solidFill>
              </a:rPr>
              <a:t>Det er </a:t>
            </a:r>
            <a:r>
              <a:rPr lang="en-GB" sz="2000" dirty="0" err="1">
                <a:solidFill>
                  <a:schemeClr val="accent1"/>
                </a:solidFill>
              </a:rPr>
              <a:t>en</a:t>
            </a:r>
            <a:r>
              <a:rPr lang="en-GB" sz="2000" dirty="0">
                <a:solidFill>
                  <a:schemeClr val="accent1"/>
                </a:solidFill>
              </a:rPr>
              <a:t> </a:t>
            </a:r>
            <a:r>
              <a:rPr lang="en-GB" sz="2000" dirty="0" err="1">
                <a:solidFill>
                  <a:schemeClr val="accent1"/>
                </a:solidFill>
              </a:rPr>
              <a:t>oversigt</a:t>
            </a:r>
            <a:r>
              <a:rPr lang="en-GB" sz="2000" dirty="0">
                <a:solidFill>
                  <a:schemeClr val="accent1"/>
                </a:solidFill>
              </a:rPr>
              <a:t> over </a:t>
            </a:r>
            <a:r>
              <a:rPr lang="en-GB" sz="2000" dirty="0" err="1">
                <a:solidFill>
                  <a:schemeClr val="accent1"/>
                </a:solidFill>
              </a:rPr>
              <a:t>hvordan</a:t>
            </a:r>
            <a:r>
              <a:rPr lang="en-GB" sz="2000" dirty="0">
                <a:solidFill>
                  <a:schemeClr val="accent1"/>
                </a:solidFill>
              </a:rPr>
              <a:t> vi </a:t>
            </a:r>
            <a:r>
              <a:rPr lang="en-GB" sz="2000" dirty="0" err="1">
                <a:solidFill>
                  <a:schemeClr val="accent1"/>
                </a:solidFill>
              </a:rPr>
              <a:t>har</a:t>
            </a:r>
            <a:r>
              <a:rPr lang="en-GB" sz="2000" dirty="0">
                <a:solidFill>
                  <a:schemeClr val="accent1"/>
                </a:solidFill>
              </a:rPr>
              <a:t> </a:t>
            </a:r>
            <a:r>
              <a:rPr lang="en-GB" sz="2000" dirty="0" err="1">
                <a:solidFill>
                  <a:schemeClr val="accent1"/>
                </a:solidFill>
              </a:rPr>
              <a:t>opbygget</a:t>
            </a:r>
            <a:r>
              <a:rPr lang="en-GB" sz="2000" dirty="0">
                <a:solidFill>
                  <a:schemeClr val="accent1"/>
                </a:solidFill>
              </a:rPr>
              <a:t> </a:t>
            </a:r>
            <a:r>
              <a:rPr lang="en-GB" sz="2000" dirty="0" err="1">
                <a:solidFill>
                  <a:schemeClr val="accent1"/>
                </a:solidFill>
              </a:rPr>
              <a:t>systemet</a:t>
            </a:r>
            <a:endParaRPr lang="en-GB" sz="2000" dirty="0">
              <a:solidFill>
                <a:schemeClr val="accent1"/>
              </a:solidFill>
            </a:endParaRPr>
          </a:p>
          <a:p>
            <a:pPr marL="360000" indent="-360000" algn="l">
              <a:lnSpc>
                <a:spcPct val="95000"/>
              </a:lnSpc>
              <a:spcAft>
                <a:spcPts val="1417"/>
              </a:spcAft>
              <a:buClr>
                <a:schemeClr val="accent2"/>
              </a:buClr>
              <a:buFont typeface="Verdana" panose="020B0604030504040204" pitchFamily="34" charset="0"/>
              <a:buChar char="●"/>
            </a:pPr>
            <a:r>
              <a:rPr lang="en-GB" sz="2000" dirty="0">
                <a:solidFill>
                  <a:schemeClr val="accent1"/>
                </a:solidFill>
              </a:rPr>
              <a:t>Det er et </a:t>
            </a:r>
            <a:r>
              <a:rPr lang="en-GB" sz="2000" dirty="0" err="1">
                <a:solidFill>
                  <a:schemeClr val="accent1"/>
                </a:solidFill>
              </a:rPr>
              <a:t>resultat</a:t>
            </a:r>
            <a:r>
              <a:rPr lang="en-GB" sz="2000" dirty="0">
                <a:solidFill>
                  <a:schemeClr val="accent1"/>
                </a:solidFill>
              </a:rPr>
              <a:t> </a:t>
            </a:r>
            <a:r>
              <a:rPr lang="en-GB" sz="2000" dirty="0" err="1">
                <a:solidFill>
                  <a:schemeClr val="accent1"/>
                </a:solidFill>
              </a:rPr>
              <a:t>af</a:t>
            </a:r>
            <a:r>
              <a:rPr lang="en-GB" sz="2000" dirty="0">
                <a:solidFill>
                  <a:schemeClr val="accent1"/>
                </a:solidFill>
              </a:rPr>
              <a:t> </a:t>
            </a:r>
            <a:r>
              <a:rPr lang="en-GB" sz="2000" dirty="0" err="1">
                <a:solidFill>
                  <a:schemeClr val="accent1"/>
                </a:solidFill>
              </a:rPr>
              <a:t>en</a:t>
            </a:r>
            <a:r>
              <a:rPr lang="en-GB" sz="2000" dirty="0">
                <a:solidFill>
                  <a:schemeClr val="accent1"/>
                </a:solidFill>
              </a:rPr>
              <a:t> </a:t>
            </a:r>
            <a:r>
              <a:rPr lang="en-GB" sz="2000" dirty="0" err="1">
                <a:solidFill>
                  <a:schemeClr val="accent1"/>
                </a:solidFill>
              </a:rPr>
              <a:t>bevidst</a:t>
            </a:r>
            <a:r>
              <a:rPr lang="en-GB" sz="2000" dirty="0">
                <a:solidFill>
                  <a:schemeClr val="accent1"/>
                </a:solidFill>
              </a:rPr>
              <a:t> </a:t>
            </a:r>
            <a:r>
              <a:rPr lang="en-GB" sz="2000" dirty="0" err="1">
                <a:solidFill>
                  <a:schemeClr val="accent1"/>
                </a:solidFill>
              </a:rPr>
              <a:t>beslutning</a:t>
            </a:r>
            <a:r>
              <a:rPr lang="en-GB" sz="2000" dirty="0">
                <a:solidFill>
                  <a:schemeClr val="accent1"/>
                </a:solidFill>
              </a:rPr>
              <a:t> </a:t>
            </a:r>
            <a:r>
              <a:rPr lang="en-GB" sz="2000" dirty="0" err="1">
                <a:solidFill>
                  <a:schemeClr val="accent1"/>
                </a:solidFill>
              </a:rPr>
              <a:t>omkring</a:t>
            </a:r>
            <a:r>
              <a:rPr lang="en-GB" sz="2000" dirty="0">
                <a:solidFill>
                  <a:schemeClr val="accent1"/>
                </a:solidFill>
              </a:rPr>
              <a:t> </a:t>
            </a:r>
            <a:r>
              <a:rPr lang="en-GB" sz="2000" dirty="0" err="1">
                <a:solidFill>
                  <a:schemeClr val="accent1"/>
                </a:solidFill>
              </a:rPr>
              <a:t>sammenhæng</a:t>
            </a:r>
            <a:r>
              <a:rPr lang="en-GB" sz="2000" dirty="0">
                <a:solidFill>
                  <a:schemeClr val="accent1"/>
                </a:solidFill>
              </a:rPr>
              <a:t> for at </a:t>
            </a:r>
            <a:r>
              <a:rPr lang="en-GB" sz="2000" dirty="0" err="1">
                <a:solidFill>
                  <a:schemeClr val="accent1"/>
                </a:solidFill>
              </a:rPr>
              <a:t>understøtte</a:t>
            </a:r>
            <a:r>
              <a:rPr lang="en-GB" sz="2000" dirty="0">
                <a:solidFill>
                  <a:schemeClr val="accent1"/>
                </a:solidFill>
              </a:rPr>
              <a:t> </a:t>
            </a:r>
            <a:r>
              <a:rPr lang="en-GB" sz="2000" dirty="0" err="1">
                <a:solidFill>
                  <a:schemeClr val="accent1"/>
                </a:solidFill>
              </a:rPr>
              <a:t>opgaverne</a:t>
            </a:r>
            <a:endParaRPr lang="en-GB" sz="2000" dirty="0">
              <a:solidFill>
                <a:schemeClr val="accent1"/>
              </a:solidFill>
            </a:endParaRPr>
          </a:p>
        </p:txBody>
      </p:sp>
    </p:spTree>
    <p:extLst>
      <p:ext uri="{BB962C8B-B14F-4D97-AF65-F5344CB8AC3E}">
        <p14:creationId xmlns:p14="http://schemas.microsoft.com/office/powerpoint/2010/main" val="3165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 grpId="0" animBg="1"/>
      <p:bldP spid="7"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EEBC7-3CC6-9837-40E3-3A31903E5571}"/>
              </a:ext>
            </a:extLst>
          </p:cNvPr>
          <p:cNvSpPr>
            <a:spLocks noGrp="1"/>
          </p:cNvSpPr>
          <p:nvPr>
            <p:ph type="title"/>
          </p:nvPr>
        </p:nvSpPr>
        <p:spPr/>
        <p:txBody>
          <a:bodyPr/>
          <a:lstStyle/>
          <a:p>
            <a:r>
              <a:rPr lang="en-GB" dirty="0" err="1">
                <a:cs typeface="Arial"/>
              </a:rPr>
              <a:t>Udviklingen</a:t>
            </a:r>
            <a:r>
              <a:rPr lang="en-GB" dirty="0">
                <a:cs typeface="Arial"/>
              </a:rPr>
              <a:t> </a:t>
            </a:r>
            <a:r>
              <a:rPr lang="en-GB" dirty="0" err="1">
                <a:cs typeface="Arial"/>
              </a:rPr>
              <a:t>i</a:t>
            </a:r>
            <a:r>
              <a:rPr lang="en-GB" dirty="0">
                <a:cs typeface="Arial"/>
              </a:rPr>
              <a:t> </a:t>
            </a:r>
            <a:r>
              <a:rPr lang="en-GB" dirty="0" err="1">
                <a:cs typeface="Arial"/>
              </a:rPr>
              <a:t>opbygningen</a:t>
            </a:r>
            <a:r>
              <a:rPr lang="en-GB" dirty="0">
                <a:cs typeface="Arial"/>
              </a:rPr>
              <a:t> </a:t>
            </a:r>
            <a:r>
              <a:rPr lang="en-GB" dirty="0" err="1">
                <a:cs typeface="Arial"/>
              </a:rPr>
              <a:t>af</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FE52D1ED-FBF2-3B8F-DA25-4304D57511FF}"/>
              </a:ext>
            </a:extLst>
          </p:cNvPr>
          <p:cNvSpPr>
            <a:spLocks noGrp="1"/>
          </p:cNvSpPr>
          <p:nvPr>
            <p:ph idx="1"/>
          </p:nvPr>
        </p:nvSpPr>
        <p:spPr/>
        <p:txBody>
          <a:bodyPr vert="horz" lIns="0" tIns="0" rIns="0" bIns="0" rtlCol="0" anchor="t">
            <a:noAutofit/>
          </a:bodyPr>
          <a:lstStyle/>
          <a:p>
            <a:pPr marL="359410" indent="-359410"/>
            <a:r>
              <a:rPr lang="da-DK" dirty="0">
                <a:cs typeface="Arial"/>
              </a:rPr>
              <a:t>Vi vil gerne kunne kommunikere mellem alle vores applikationer.</a:t>
            </a:r>
          </a:p>
          <a:p>
            <a:pPr marL="359410" indent="-359410"/>
            <a:r>
              <a:rPr lang="da-DK" dirty="0">
                <a:cs typeface="Arial"/>
              </a:rPr>
              <a:t>Ikke alle applikationer er bygget til at man kan kommunikere med det udefra, det kræver et helt særligt "håndtag"</a:t>
            </a:r>
          </a:p>
          <a:p>
            <a:pPr marL="359410" indent="-359410"/>
            <a:r>
              <a:rPr lang="da-DK" dirty="0">
                <a:cs typeface="Arial"/>
              </a:rPr>
              <a:t>Det "håndtag" er et håndtag, hvor en anden applikation kan interagere med et system og bede det om at udføre handlinger – i stedet for en bruger.</a:t>
            </a:r>
          </a:p>
          <a:p>
            <a:pPr marL="359410" indent="-359410"/>
            <a:r>
              <a:rPr lang="da-DK" dirty="0">
                <a:cs typeface="Arial"/>
              </a:rPr>
              <a:t>I de fleste moderne applikationer kommer dette med fra starten af og en stor del af værdien i et sådan system kommer fra dette "håndtag".</a:t>
            </a:r>
          </a:p>
          <a:p>
            <a:pPr marL="359410" indent="-359410"/>
            <a:r>
              <a:rPr lang="da-DK" dirty="0">
                <a:cs typeface="Arial"/>
              </a:rPr>
              <a:t>Det er designet til at udføre de samme handlinger som en menneskelig bruger</a:t>
            </a:r>
          </a:p>
        </p:txBody>
      </p:sp>
      <p:sp>
        <p:nvSpPr>
          <p:cNvPr id="4" name="Pladsholder til slidenummer 3">
            <a:extLst>
              <a:ext uri="{FF2B5EF4-FFF2-40B4-BE49-F238E27FC236}">
                <a16:creationId xmlns:a16="http://schemas.microsoft.com/office/drawing/2014/main" id="{8DB2587F-1D28-C2EC-9F36-37720625E08E}"/>
              </a:ext>
            </a:extLst>
          </p:cNvPr>
          <p:cNvSpPr>
            <a:spLocks noGrp="1"/>
          </p:cNvSpPr>
          <p:nvPr>
            <p:ph type="sldNum" sz="quarter" idx="12"/>
          </p:nvPr>
        </p:nvSpPr>
        <p:spPr/>
        <p:txBody>
          <a:bodyPr/>
          <a:lstStyle/>
          <a:p>
            <a:fld id="{24C8C45C-947F-4981-8B3F-4F32E973C901}" type="slidenum">
              <a:rPr lang="da-DK" smtClean="0"/>
              <a:pPr/>
              <a:t>27</a:t>
            </a:fld>
            <a:endParaRPr lang="da-DK" dirty="0"/>
          </a:p>
        </p:txBody>
      </p:sp>
      <p:sp>
        <p:nvSpPr>
          <p:cNvPr id="5" name="Pladsholder til dato 4">
            <a:extLst>
              <a:ext uri="{FF2B5EF4-FFF2-40B4-BE49-F238E27FC236}">
                <a16:creationId xmlns:a16="http://schemas.microsoft.com/office/drawing/2014/main" id="{2244B07F-812A-EE32-EE05-BBBFDF26FA1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12630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CC984D-068F-85CC-F404-C8CB17A59917}"/>
              </a:ext>
            </a:extLst>
          </p:cNvPr>
          <p:cNvSpPr>
            <a:spLocks noGrp="1"/>
          </p:cNvSpPr>
          <p:nvPr>
            <p:ph type="title"/>
          </p:nvPr>
        </p:nvSpPr>
        <p:spPr/>
        <p:txBody>
          <a:bodyPr/>
          <a:lstStyle/>
          <a:p>
            <a:r>
              <a:rPr lang="en-GB" dirty="0" err="1">
                <a:cs typeface="Arial"/>
              </a:rPr>
              <a:t>Udviklingen</a:t>
            </a:r>
            <a:r>
              <a:rPr lang="en-GB" dirty="0">
                <a:cs typeface="Arial"/>
              </a:rPr>
              <a:t> </a:t>
            </a:r>
            <a:r>
              <a:rPr lang="en-GB" dirty="0" err="1">
                <a:cs typeface="Arial"/>
              </a:rPr>
              <a:t>i</a:t>
            </a:r>
            <a:r>
              <a:rPr lang="en-GB" dirty="0">
                <a:cs typeface="Arial"/>
              </a:rPr>
              <a:t> </a:t>
            </a:r>
            <a:r>
              <a:rPr lang="en-GB" dirty="0" err="1">
                <a:cs typeface="Arial"/>
              </a:rPr>
              <a:t>opbygningen</a:t>
            </a:r>
            <a:r>
              <a:rPr lang="en-GB" dirty="0">
                <a:cs typeface="Arial"/>
              </a:rPr>
              <a:t> </a:t>
            </a:r>
            <a:r>
              <a:rPr lang="en-GB" dirty="0" err="1">
                <a:cs typeface="Arial"/>
              </a:rPr>
              <a:t>af</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80773236-6522-B5B6-A6E1-A36259C72B19}"/>
              </a:ext>
            </a:extLst>
          </p:cNvPr>
          <p:cNvSpPr>
            <a:spLocks noGrp="1"/>
          </p:cNvSpPr>
          <p:nvPr>
            <p:ph idx="1"/>
          </p:nvPr>
        </p:nvSpPr>
        <p:spPr/>
        <p:txBody>
          <a:bodyPr vert="horz" lIns="0" tIns="0" rIns="0" bIns="0" rtlCol="0" anchor="t">
            <a:noAutofit/>
          </a:bodyPr>
          <a:lstStyle/>
          <a:p>
            <a:pPr marL="359410" indent="-359410"/>
            <a:r>
              <a:rPr lang="da-DK" dirty="0">
                <a:cs typeface="Arial"/>
              </a:rPr>
              <a:t>Rent teknisk kalder vi dette for et "Application </a:t>
            </a:r>
            <a:r>
              <a:rPr lang="da-DK" err="1">
                <a:cs typeface="Arial"/>
              </a:rPr>
              <a:t>Programmable</a:t>
            </a:r>
            <a:r>
              <a:rPr lang="da-DK" dirty="0">
                <a:cs typeface="Arial"/>
              </a:rPr>
              <a:t> Interface (</a:t>
            </a:r>
            <a:r>
              <a:rPr lang="da-DK" b="1" u="sng" dirty="0">
                <a:cs typeface="Arial"/>
              </a:rPr>
              <a:t>API</a:t>
            </a:r>
            <a:r>
              <a:rPr lang="da-DK" dirty="0">
                <a:cs typeface="Arial"/>
              </a:rPr>
              <a:t>)" - det vil sige en snitflade hvor jeg kan "programmere" min applikation – dvs. Styre den.</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CB10E02C-91A9-DF7E-CDA1-57F1313A340E}"/>
              </a:ext>
            </a:extLst>
          </p:cNvPr>
          <p:cNvSpPr>
            <a:spLocks noGrp="1"/>
          </p:cNvSpPr>
          <p:nvPr>
            <p:ph type="sldNum" sz="quarter" idx="12"/>
          </p:nvPr>
        </p:nvSpPr>
        <p:spPr/>
        <p:txBody>
          <a:bodyPr/>
          <a:lstStyle/>
          <a:p>
            <a:fld id="{24C8C45C-947F-4981-8B3F-4F32E973C901}" type="slidenum">
              <a:rPr lang="da-DK" smtClean="0"/>
              <a:pPr/>
              <a:t>28</a:t>
            </a:fld>
            <a:endParaRPr lang="da-DK" dirty="0"/>
          </a:p>
        </p:txBody>
      </p:sp>
      <p:sp>
        <p:nvSpPr>
          <p:cNvPr id="5" name="Pladsholder til dato 4">
            <a:extLst>
              <a:ext uri="{FF2B5EF4-FFF2-40B4-BE49-F238E27FC236}">
                <a16:creationId xmlns:a16="http://schemas.microsoft.com/office/drawing/2014/main" id="{88F5EFAD-3713-F5B1-80F1-66A43A559E29}"/>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3420A5E2-80D1-2C19-8ED5-6BB8E9822035}"/>
              </a:ext>
            </a:extLst>
          </p:cNvPr>
          <p:cNvSpPr/>
          <p:nvPr/>
        </p:nvSpPr>
        <p:spPr>
          <a:xfrm>
            <a:off x="1329343" y="4618689"/>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pic>
        <p:nvPicPr>
          <p:cNvPr id="8" name="Grafik 8" descr="Programmør kontur">
            <a:extLst>
              <a:ext uri="{FF2B5EF4-FFF2-40B4-BE49-F238E27FC236}">
                <a16:creationId xmlns:a16="http://schemas.microsoft.com/office/drawing/2014/main" id="{803339A7-FDE6-1F0C-2B11-A75F2C52E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9767" y="2678723"/>
            <a:ext cx="914400" cy="914400"/>
          </a:xfrm>
          <a:prstGeom prst="rect">
            <a:avLst/>
          </a:prstGeom>
        </p:spPr>
      </p:pic>
      <p:sp>
        <p:nvSpPr>
          <p:cNvPr id="9" name="Rektangel 8">
            <a:extLst>
              <a:ext uri="{FF2B5EF4-FFF2-40B4-BE49-F238E27FC236}">
                <a16:creationId xmlns:a16="http://schemas.microsoft.com/office/drawing/2014/main" id="{654FA2C4-B135-2E07-ADB6-E63267B24C84}"/>
              </a:ext>
            </a:extLst>
          </p:cNvPr>
          <p:cNvSpPr/>
          <p:nvPr/>
        </p:nvSpPr>
        <p:spPr>
          <a:xfrm>
            <a:off x="2322844" y="3323492"/>
            <a:ext cx="336620"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cxnSp>
        <p:nvCxnSpPr>
          <p:cNvPr id="11" name="Lige pilforbindelse 10">
            <a:extLst>
              <a:ext uri="{FF2B5EF4-FFF2-40B4-BE49-F238E27FC236}">
                <a16:creationId xmlns:a16="http://schemas.microsoft.com/office/drawing/2014/main" id="{C5EDFAD3-FACC-0B31-B1B9-4125D7073D89}"/>
              </a:ext>
            </a:extLst>
          </p:cNvPr>
          <p:cNvCxnSpPr/>
          <p:nvPr/>
        </p:nvCxnSpPr>
        <p:spPr>
          <a:xfrm>
            <a:off x="2441121" y="3559001"/>
            <a:ext cx="10049" cy="103163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E951A701-8C7E-A65B-1455-DEE4A1B5F882}"/>
              </a:ext>
            </a:extLst>
          </p:cNvPr>
          <p:cNvSpPr/>
          <p:nvPr/>
        </p:nvSpPr>
        <p:spPr>
          <a:xfrm>
            <a:off x="3605579" y="4614601"/>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4" name="Rektangel 13">
            <a:extLst>
              <a:ext uri="{FF2B5EF4-FFF2-40B4-BE49-F238E27FC236}">
                <a16:creationId xmlns:a16="http://schemas.microsoft.com/office/drawing/2014/main" id="{91C53FD6-76B0-833C-E02A-103E6AC1A152}"/>
              </a:ext>
            </a:extLst>
          </p:cNvPr>
          <p:cNvSpPr/>
          <p:nvPr/>
        </p:nvSpPr>
        <p:spPr>
          <a:xfrm>
            <a:off x="8089777"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6" name="Rektangel 15">
            <a:extLst>
              <a:ext uri="{FF2B5EF4-FFF2-40B4-BE49-F238E27FC236}">
                <a16:creationId xmlns:a16="http://schemas.microsoft.com/office/drawing/2014/main" id="{B0C7DDB8-16BA-AAF6-9773-796EBC284DD8}"/>
              </a:ext>
            </a:extLst>
          </p:cNvPr>
          <p:cNvSpPr/>
          <p:nvPr/>
        </p:nvSpPr>
        <p:spPr>
          <a:xfrm>
            <a:off x="7103362"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7" name="Lige pilforbindelse 16">
            <a:extLst>
              <a:ext uri="{FF2B5EF4-FFF2-40B4-BE49-F238E27FC236}">
                <a16:creationId xmlns:a16="http://schemas.microsoft.com/office/drawing/2014/main" id="{C3029A5F-CA03-D747-4478-FD568B74A0F6}"/>
              </a:ext>
            </a:extLst>
          </p:cNvPr>
          <p:cNvCxnSpPr/>
          <p:nvPr/>
        </p:nvCxnSpPr>
        <p:spPr>
          <a:xfrm>
            <a:off x="4541855" y="5006591"/>
            <a:ext cx="2555630" cy="167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kstfelt 17">
            <a:extLst>
              <a:ext uri="{FF2B5EF4-FFF2-40B4-BE49-F238E27FC236}">
                <a16:creationId xmlns:a16="http://schemas.microsoft.com/office/drawing/2014/main" id="{AB8058E4-4FAA-C3A6-FEF3-8D48B99D4EB1}"/>
              </a:ext>
            </a:extLst>
          </p:cNvPr>
          <p:cNvSpPr txBox="1"/>
          <p:nvPr/>
        </p:nvSpPr>
        <p:spPr>
          <a:xfrm>
            <a:off x="1607736" y="3592285"/>
            <a:ext cx="2743200" cy="2339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600" dirty="0">
                <a:solidFill>
                  <a:schemeClr val="accent1"/>
                </a:solidFill>
                <a:cs typeface="Arial"/>
              </a:rPr>
              <a:t>(klik, klik, kunde gemt)</a:t>
            </a:r>
            <a:endParaRPr lang="da-DK" sz="1600" dirty="0" err="1">
              <a:solidFill>
                <a:schemeClr val="accent1"/>
              </a:solidFill>
              <a:cs typeface="Arial"/>
            </a:endParaRPr>
          </a:p>
        </p:txBody>
      </p:sp>
      <p:sp>
        <p:nvSpPr>
          <p:cNvPr id="19" name="Tekstfelt 18">
            <a:extLst>
              <a:ext uri="{FF2B5EF4-FFF2-40B4-BE49-F238E27FC236}">
                <a16:creationId xmlns:a16="http://schemas.microsoft.com/office/drawing/2014/main" id="{40A71585-9ED3-B367-3FA6-A5FDCBC5EC73}"/>
              </a:ext>
            </a:extLst>
          </p:cNvPr>
          <p:cNvSpPr txBox="1"/>
          <p:nvPr/>
        </p:nvSpPr>
        <p:spPr>
          <a:xfrm>
            <a:off x="7100834" y="2897273"/>
            <a:ext cx="4426298" cy="147649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600" dirty="0">
                <a:solidFill>
                  <a:schemeClr val="accent1"/>
                </a:solidFill>
                <a:latin typeface="Courier New"/>
                <a:cs typeface="Arial"/>
              </a:rPr>
              <a:t>Kode: </a:t>
            </a:r>
            <a:endParaRPr lang="da-DK" err="1">
              <a:solidFill>
                <a:schemeClr val="accent1"/>
              </a:solidFill>
              <a:latin typeface="Arial"/>
              <a:cs typeface="Arial"/>
            </a:endParaRPr>
          </a:p>
          <a:p>
            <a:pPr>
              <a:lnSpc>
                <a:spcPct val="95000"/>
              </a:lnSpc>
              <a:spcAft>
                <a:spcPts val="1417"/>
              </a:spcAft>
            </a:pPr>
            <a:r>
              <a:rPr lang="da-DK" sz="1600" dirty="0" err="1">
                <a:solidFill>
                  <a:schemeClr val="accent1"/>
                </a:solidFill>
                <a:latin typeface="Courier New"/>
                <a:cs typeface="Arial"/>
              </a:rPr>
              <a:t>if</a:t>
            </a:r>
            <a:r>
              <a:rPr lang="da-DK" sz="1600" dirty="0">
                <a:solidFill>
                  <a:schemeClr val="accent1"/>
                </a:solidFill>
                <a:latin typeface="Courier New"/>
                <a:cs typeface="Arial"/>
              </a:rPr>
              <a:t> </a:t>
            </a:r>
            <a:r>
              <a:rPr lang="da-DK" sz="1600" dirty="0" err="1">
                <a:solidFill>
                  <a:schemeClr val="accent1"/>
                </a:solidFill>
                <a:latin typeface="Courier New"/>
                <a:cs typeface="Arial"/>
              </a:rPr>
              <a:t>customerIsValid</a:t>
            </a:r>
            <a:endParaRPr lang="da-DK" dirty="0">
              <a:solidFill>
                <a:schemeClr val="accent1"/>
              </a:solidFill>
              <a:cs typeface="Arial"/>
            </a:endParaRPr>
          </a:p>
          <a:p>
            <a:pPr>
              <a:lnSpc>
                <a:spcPct val="95000"/>
              </a:lnSpc>
              <a:spcAft>
                <a:spcPts val="1417"/>
              </a:spcAft>
            </a:pPr>
            <a:r>
              <a:rPr lang="da-DK" sz="1600" dirty="0" err="1">
                <a:solidFill>
                  <a:schemeClr val="accent1"/>
                </a:solidFill>
                <a:latin typeface="Courier New"/>
                <a:cs typeface="Arial"/>
              </a:rPr>
              <a:t>then</a:t>
            </a:r>
            <a:endParaRPr lang="da-DK" dirty="0" err="1">
              <a:solidFill>
                <a:schemeClr val="accent1"/>
              </a:solidFill>
              <a:latin typeface="Arial"/>
              <a:cs typeface="Arial"/>
            </a:endParaRPr>
          </a:p>
          <a:p>
            <a:pPr>
              <a:lnSpc>
                <a:spcPct val="95000"/>
              </a:lnSpc>
              <a:spcAft>
                <a:spcPts val="1417"/>
              </a:spcAft>
            </a:pPr>
            <a:r>
              <a:rPr lang="da-DK" sz="1600" dirty="0" err="1">
                <a:solidFill>
                  <a:schemeClr val="accent1"/>
                </a:solidFill>
                <a:latin typeface="Courier New"/>
                <a:cs typeface="Arial"/>
              </a:rPr>
              <a:t>Kundesystem.API.SaveCustomer</a:t>
            </a:r>
            <a:r>
              <a:rPr lang="da-DK" sz="1600" dirty="0">
                <a:solidFill>
                  <a:schemeClr val="accent1"/>
                </a:solidFill>
                <a:latin typeface="Courier New"/>
                <a:cs typeface="Arial"/>
              </a:rPr>
              <a:t>(…);</a:t>
            </a:r>
            <a:endParaRPr lang="da-DK">
              <a:solidFill>
                <a:schemeClr val="accent1"/>
              </a:solidFill>
              <a:cs typeface="Arial"/>
            </a:endParaRPr>
          </a:p>
        </p:txBody>
      </p:sp>
    </p:spTree>
    <p:extLst>
      <p:ext uri="{BB962C8B-B14F-4D97-AF65-F5344CB8AC3E}">
        <p14:creationId xmlns:p14="http://schemas.microsoft.com/office/powerpoint/2010/main" val="12946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CC984D-068F-85CC-F404-C8CB17A59917}"/>
              </a:ext>
            </a:extLst>
          </p:cNvPr>
          <p:cNvSpPr>
            <a:spLocks noGrp="1"/>
          </p:cNvSpPr>
          <p:nvPr>
            <p:ph type="title"/>
          </p:nvPr>
        </p:nvSpPr>
        <p:spPr/>
        <p:txBody>
          <a:bodyPr/>
          <a:lstStyle/>
          <a:p>
            <a:r>
              <a:rPr lang="en-GB" dirty="0" err="1">
                <a:cs typeface="Arial"/>
              </a:rPr>
              <a:t>Udviklingen</a:t>
            </a:r>
            <a:r>
              <a:rPr lang="en-GB" dirty="0">
                <a:cs typeface="Arial"/>
              </a:rPr>
              <a:t> </a:t>
            </a:r>
            <a:r>
              <a:rPr lang="en-GB" dirty="0" err="1">
                <a:cs typeface="Arial"/>
              </a:rPr>
              <a:t>i</a:t>
            </a:r>
            <a:r>
              <a:rPr lang="en-GB" dirty="0">
                <a:cs typeface="Arial"/>
              </a:rPr>
              <a:t> </a:t>
            </a:r>
            <a:r>
              <a:rPr lang="en-GB" dirty="0" err="1">
                <a:cs typeface="Arial"/>
              </a:rPr>
              <a:t>opbygningen</a:t>
            </a:r>
            <a:r>
              <a:rPr lang="en-GB" dirty="0">
                <a:cs typeface="Arial"/>
              </a:rPr>
              <a:t> </a:t>
            </a:r>
            <a:r>
              <a:rPr lang="en-GB" dirty="0" err="1">
                <a:cs typeface="Arial"/>
              </a:rPr>
              <a:t>af</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80773236-6522-B5B6-A6E1-A36259C72B19}"/>
              </a:ext>
            </a:extLst>
          </p:cNvPr>
          <p:cNvSpPr>
            <a:spLocks noGrp="1"/>
          </p:cNvSpPr>
          <p:nvPr>
            <p:ph idx="1"/>
          </p:nvPr>
        </p:nvSpPr>
        <p:spPr/>
        <p:txBody>
          <a:bodyPr vert="horz" lIns="0" tIns="0" rIns="0" bIns="0" rtlCol="0" anchor="t">
            <a:noAutofit/>
          </a:bodyPr>
          <a:lstStyle/>
          <a:p>
            <a:pPr marL="359410" indent="-359410"/>
            <a:r>
              <a:rPr lang="da-DK" dirty="0">
                <a:cs typeface="Arial"/>
              </a:rPr>
              <a:t>Mennesker bruger en ”grafisk brugergrænseflade (</a:t>
            </a:r>
            <a:r>
              <a:rPr lang="da-DK" dirty="0" err="1">
                <a:cs typeface="Arial"/>
              </a:rPr>
              <a:t>gui</a:t>
            </a:r>
            <a:r>
              <a:rPr lang="da-DK" dirty="0">
                <a:cs typeface="Arial"/>
              </a:rPr>
              <a:t>)” til at læse og skrive data med</a:t>
            </a:r>
          </a:p>
          <a:p>
            <a:pPr marL="359410" indent="-359410"/>
            <a:r>
              <a:rPr lang="da-DK" dirty="0">
                <a:cs typeface="Arial"/>
              </a:rPr>
              <a:t>Når systemer kommunikerer med hinanden bruger de et API</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CB10E02C-91A9-DF7E-CDA1-57F1313A340E}"/>
              </a:ext>
            </a:extLst>
          </p:cNvPr>
          <p:cNvSpPr>
            <a:spLocks noGrp="1"/>
          </p:cNvSpPr>
          <p:nvPr>
            <p:ph type="sldNum" sz="quarter" idx="12"/>
          </p:nvPr>
        </p:nvSpPr>
        <p:spPr/>
        <p:txBody>
          <a:bodyPr/>
          <a:lstStyle/>
          <a:p>
            <a:fld id="{24C8C45C-947F-4981-8B3F-4F32E973C901}" type="slidenum">
              <a:rPr lang="da-DK" smtClean="0"/>
              <a:pPr/>
              <a:t>29</a:t>
            </a:fld>
            <a:endParaRPr lang="da-DK" dirty="0"/>
          </a:p>
        </p:txBody>
      </p:sp>
      <p:sp>
        <p:nvSpPr>
          <p:cNvPr id="5" name="Pladsholder til dato 4">
            <a:extLst>
              <a:ext uri="{FF2B5EF4-FFF2-40B4-BE49-F238E27FC236}">
                <a16:creationId xmlns:a16="http://schemas.microsoft.com/office/drawing/2014/main" id="{88F5EFAD-3713-F5B1-80F1-66A43A559E29}"/>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3420A5E2-80D1-2C19-8ED5-6BB8E9822035}"/>
              </a:ext>
            </a:extLst>
          </p:cNvPr>
          <p:cNvSpPr/>
          <p:nvPr/>
        </p:nvSpPr>
        <p:spPr>
          <a:xfrm>
            <a:off x="1329343" y="4618689"/>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Grafisk</a:t>
            </a:r>
            <a:r>
              <a:rPr lang="en-GB" sz="1600" noProof="0" dirty="0"/>
              <a:t> </a:t>
            </a:r>
            <a:r>
              <a:rPr lang="en-GB" sz="1600" noProof="0" dirty="0" err="1"/>
              <a:t>brugergrænseflade</a:t>
            </a:r>
            <a:r>
              <a:rPr lang="en-GB" sz="1600" noProof="0" dirty="0"/>
              <a:t> (</a:t>
            </a:r>
            <a:r>
              <a:rPr lang="en-GB" sz="1600" noProof="0" dirty="0" err="1"/>
              <a:t>gui</a:t>
            </a:r>
            <a:r>
              <a:rPr lang="en-GB" sz="1600" noProof="0" dirty="0"/>
              <a:t>)</a:t>
            </a:r>
          </a:p>
        </p:txBody>
      </p:sp>
      <p:pic>
        <p:nvPicPr>
          <p:cNvPr id="8" name="Grafik 8" descr="Programmør kontur">
            <a:extLst>
              <a:ext uri="{FF2B5EF4-FFF2-40B4-BE49-F238E27FC236}">
                <a16:creationId xmlns:a16="http://schemas.microsoft.com/office/drawing/2014/main" id="{803339A7-FDE6-1F0C-2B11-A75F2C52E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5433" y="3075835"/>
            <a:ext cx="914400" cy="914400"/>
          </a:xfrm>
          <a:prstGeom prst="rect">
            <a:avLst/>
          </a:prstGeom>
        </p:spPr>
      </p:pic>
      <p:cxnSp>
        <p:nvCxnSpPr>
          <p:cNvPr id="11" name="Lige pilforbindelse 10">
            <a:extLst>
              <a:ext uri="{FF2B5EF4-FFF2-40B4-BE49-F238E27FC236}">
                <a16:creationId xmlns:a16="http://schemas.microsoft.com/office/drawing/2014/main" id="{C5EDFAD3-FACC-0B31-B1B9-4125D7073D89}"/>
              </a:ext>
            </a:extLst>
          </p:cNvPr>
          <p:cNvCxnSpPr>
            <a:cxnSpLocks/>
          </p:cNvCxnSpPr>
          <p:nvPr/>
        </p:nvCxnSpPr>
        <p:spPr>
          <a:xfrm>
            <a:off x="2451170" y="3968318"/>
            <a:ext cx="0" cy="622313"/>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E951A701-8C7E-A65B-1455-DEE4A1B5F882}"/>
              </a:ext>
            </a:extLst>
          </p:cNvPr>
          <p:cNvSpPr/>
          <p:nvPr/>
        </p:nvSpPr>
        <p:spPr>
          <a:xfrm>
            <a:off x="3605579" y="4614601"/>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4" name="Rektangel 13">
            <a:extLst>
              <a:ext uri="{FF2B5EF4-FFF2-40B4-BE49-F238E27FC236}">
                <a16:creationId xmlns:a16="http://schemas.microsoft.com/office/drawing/2014/main" id="{91C53FD6-76B0-833C-E02A-103E6AC1A152}"/>
              </a:ext>
            </a:extLst>
          </p:cNvPr>
          <p:cNvSpPr/>
          <p:nvPr/>
        </p:nvSpPr>
        <p:spPr>
          <a:xfrm>
            <a:off x="8089777"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6" name="Rektangel 15">
            <a:extLst>
              <a:ext uri="{FF2B5EF4-FFF2-40B4-BE49-F238E27FC236}">
                <a16:creationId xmlns:a16="http://schemas.microsoft.com/office/drawing/2014/main" id="{B0C7DDB8-16BA-AAF6-9773-796EBC284DD8}"/>
              </a:ext>
            </a:extLst>
          </p:cNvPr>
          <p:cNvSpPr/>
          <p:nvPr/>
        </p:nvSpPr>
        <p:spPr>
          <a:xfrm>
            <a:off x="7103362"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7" name="Lige pilforbindelse 16">
            <a:extLst>
              <a:ext uri="{FF2B5EF4-FFF2-40B4-BE49-F238E27FC236}">
                <a16:creationId xmlns:a16="http://schemas.microsoft.com/office/drawing/2014/main" id="{C3029A5F-CA03-D747-4478-FD568B74A0F6}"/>
              </a:ext>
            </a:extLst>
          </p:cNvPr>
          <p:cNvCxnSpPr/>
          <p:nvPr/>
        </p:nvCxnSpPr>
        <p:spPr>
          <a:xfrm>
            <a:off x="4541855" y="5006591"/>
            <a:ext cx="2555630" cy="1674"/>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kstfelt 5">
            <a:extLst>
              <a:ext uri="{FF2B5EF4-FFF2-40B4-BE49-F238E27FC236}">
                <a16:creationId xmlns:a16="http://schemas.microsoft.com/office/drawing/2014/main" id="{B89478A8-C43D-7BFE-920B-65D5E8D86703}"/>
              </a:ext>
            </a:extLst>
          </p:cNvPr>
          <p:cNvSpPr txBox="1"/>
          <p:nvPr/>
        </p:nvSpPr>
        <p:spPr>
          <a:xfrm>
            <a:off x="1899646" y="2698088"/>
            <a:ext cx="1183016" cy="292388"/>
          </a:xfrm>
          <a:prstGeom prst="rect">
            <a:avLst/>
          </a:prstGeom>
          <a:noFill/>
        </p:spPr>
        <p:txBody>
          <a:bodyPr wrap="none" lIns="0" tIns="0" rIns="0" bIns="0" rtlCol="0">
            <a:spAutoFit/>
          </a:bodyPr>
          <a:lstStyle/>
          <a:p>
            <a:pPr algn="l">
              <a:lnSpc>
                <a:spcPct val="95000"/>
              </a:lnSpc>
              <a:spcAft>
                <a:spcPts val="1417"/>
              </a:spcAft>
              <a:buClr>
                <a:schemeClr val="accent2"/>
              </a:buClr>
            </a:pPr>
            <a:r>
              <a:rPr lang="da-DK" sz="2000" dirty="0">
                <a:solidFill>
                  <a:schemeClr val="accent1"/>
                </a:solidFill>
              </a:rPr>
              <a:t>Menneske</a:t>
            </a:r>
          </a:p>
        </p:txBody>
      </p:sp>
      <p:pic>
        <p:nvPicPr>
          <p:cNvPr id="15" name="Grafik 14" descr="Bærbar computer kontur">
            <a:extLst>
              <a:ext uri="{FF2B5EF4-FFF2-40B4-BE49-F238E27FC236}">
                <a16:creationId xmlns:a16="http://schemas.microsoft.com/office/drawing/2014/main" id="{E346589F-4FF5-31AE-7F4D-2F3F80CFFF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2470" y="3533035"/>
            <a:ext cx="914400" cy="914400"/>
          </a:xfrm>
          <a:prstGeom prst="rect">
            <a:avLst/>
          </a:prstGeom>
        </p:spPr>
      </p:pic>
      <p:sp>
        <p:nvSpPr>
          <p:cNvPr id="20" name="Tekstfelt 19">
            <a:extLst>
              <a:ext uri="{FF2B5EF4-FFF2-40B4-BE49-F238E27FC236}">
                <a16:creationId xmlns:a16="http://schemas.microsoft.com/office/drawing/2014/main" id="{888841E8-3400-EEA0-0BBA-CCF97505C4EE}"/>
              </a:ext>
            </a:extLst>
          </p:cNvPr>
          <p:cNvSpPr txBox="1"/>
          <p:nvPr/>
        </p:nvSpPr>
        <p:spPr>
          <a:xfrm>
            <a:off x="5321480" y="4298243"/>
            <a:ext cx="955390" cy="292388"/>
          </a:xfrm>
          <a:prstGeom prst="rect">
            <a:avLst/>
          </a:prstGeom>
          <a:noFill/>
        </p:spPr>
        <p:txBody>
          <a:bodyPr wrap="none" lIns="0" tIns="0" rIns="0" bIns="0" rtlCol="0">
            <a:spAutoFit/>
          </a:bodyPr>
          <a:lstStyle/>
          <a:p>
            <a:pPr algn="l">
              <a:lnSpc>
                <a:spcPct val="95000"/>
              </a:lnSpc>
              <a:spcAft>
                <a:spcPts val="1417"/>
              </a:spcAft>
              <a:buClr>
                <a:schemeClr val="accent2"/>
              </a:buClr>
            </a:pPr>
            <a:r>
              <a:rPr lang="da-DK" sz="2000" dirty="0">
                <a:solidFill>
                  <a:schemeClr val="accent1"/>
                </a:solidFill>
              </a:rPr>
              <a:t>Maskine</a:t>
            </a:r>
          </a:p>
        </p:txBody>
      </p:sp>
    </p:spTree>
    <p:extLst>
      <p:ext uri="{BB962C8B-B14F-4D97-AF65-F5344CB8AC3E}">
        <p14:creationId xmlns:p14="http://schemas.microsoft.com/office/powerpoint/2010/main" val="14276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B92A3E-5123-2405-D384-5E8207CE80B3}"/>
              </a:ext>
            </a:extLst>
          </p:cNvPr>
          <p:cNvSpPr>
            <a:spLocks noGrp="1"/>
          </p:cNvSpPr>
          <p:nvPr>
            <p:ph type="title"/>
          </p:nvPr>
        </p:nvSpPr>
        <p:spPr/>
        <p:txBody>
          <a:bodyPr/>
          <a:lstStyle/>
          <a:p>
            <a:r>
              <a:rPr lang="en-GB" dirty="0" err="1"/>
              <a:t>Arkitektur</a:t>
            </a:r>
            <a:r>
              <a:rPr lang="en-GB" dirty="0"/>
              <a:t> og </a:t>
            </a:r>
            <a:r>
              <a:rPr lang="en-GB" dirty="0" err="1"/>
              <a:t>Kommunikation</a:t>
            </a:r>
            <a:endParaRPr lang="en-GB" dirty="0"/>
          </a:p>
        </p:txBody>
      </p:sp>
      <p:sp>
        <p:nvSpPr>
          <p:cNvPr id="3" name="Pladsholder til indhold 2">
            <a:extLst>
              <a:ext uri="{FF2B5EF4-FFF2-40B4-BE49-F238E27FC236}">
                <a16:creationId xmlns:a16="http://schemas.microsoft.com/office/drawing/2014/main" id="{09EAAF74-57E6-091A-22FF-BC103430EEBD}"/>
              </a:ext>
            </a:extLst>
          </p:cNvPr>
          <p:cNvSpPr>
            <a:spLocks noGrp="1"/>
          </p:cNvSpPr>
          <p:nvPr>
            <p:ph idx="1"/>
          </p:nvPr>
        </p:nvSpPr>
        <p:spPr/>
        <p:txBody>
          <a:bodyPr vert="horz" lIns="0" tIns="0" rIns="0" bIns="0" rtlCol="0" anchor="t">
            <a:noAutofit/>
          </a:bodyPr>
          <a:lstStyle/>
          <a:p>
            <a:pPr marL="359410" indent="-359410"/>
            <a:r>
              <a:rPr lang="en-GB" dirty="0"/>
              <a:t>Jeg </a:t>
            </a:r>
            <a:r>
              <a:rPr lang="en-GB" dirty="0" err="1"/>
              <a:t>vil</a:t>
            </a:r>
            <a:r>
              <a:rPr lang="en-GB" dirty="0"/>
              <a:t> </a:t>
            </a:r>
            <a:r>
              <a:rPr lang="en-GB" dirty="0" err="1"/>
              <a:t>præsentere</a:t>
            </a:r>
            <a:r>
              <a:rPr lang="en-GB" dirty="0"/>
              <a:t> </a:t>
            </a:r>
            <a:r>
              <a:rPr lang="en-GB" dirty="0" err="1"/>
              <a:t>ord</a:t>
            </a:r>
            <a:r>
              <a:rPr lang="en-GB" dirty="0"/>
              <a:t> og </a:t>
            </a:r>
            <a:r>
              <a:rPr lang="en-GB" dirty="0" err="1"/>
              <a:t>begreber</a:t>
            </a:r>
            <a:r>
              <a:rPr lang="en-GB" dirty="0"/>
              <a:t> </a:t>
            </a:r>
            <a:r>
              <a:rPr lang="en-GB" dirty="0" err="1"/>
              <a:t>på</a:t>
            </a:r>
            <a:r>
              <a:rPr lang="en-GB" dirty="0"/>
              <a:t> </a:t>
            </a:r>
            <a:r>
              <a:rPr lang="en-GB" dirty="0" err="1"/>
              <a:t>en</a:t>
            </a:r>
            <a:r>
              <a:rPr lang="en-GB" dirty="0"/>
              <a:t> </a:t>
            </a:r>
            <a:r>
              <a:rPr lang="en-GB" dirty="0" err="1"/>
              <a:t>abstrakt</a:t>
            </a:r>
            <a:r>
              <a:rPr lang="en-GB" dirty="0"/>
              <a:t> </a:t>
            </a:r>
            <a:r>
              <a:rPr lang="en-GB" dirty="0" err="1"/>
              <a:t>måde</a:t>
            </a:r>
            <a:endParaRPr lang="en-GB" dirty="0">
              <a:cs typeface="Arial"/>
            </a:endParaRPr>
          </a:p>
          <a:p>
            <a:pPr marL="719455" lvl="1" indent="-359410"/>
            <a:r>
              <a:rPr lang="en-GB" dirty="0" err="1"/>
              <a:t>Relatere</a:t>
            </a:r>
            <a:r>
              <a:rPr lang="en-GB" dirty="0"/>
              <a:t> </a:t>
            </a:r>
            <a:r>
              <a:rPr lang="en-GB" dirty="0" err="1"/>
              <a:t>til</a:t>
            </a:r>
            <a:r>
              <a:rPr lang="en-GB" dirty="0"/>
              <a:t> “</a:t>
            </a:r>
            <a:r>
              <a:rPr lang="en-GB" dirty="0" err="1"/>
              <a:t>almindelige</a:t>
            </a:r>
            <a:r>
              <a:rPr lang="en-GB" dirty="0"/>
              <a:t> </a:t>
            </a:r>
            <a:r>
              <a:rPr lang="en-GB" dirty="0" err="1"/>
              <a:t>problemstillinger</a:t>
            </a:r>
            <a:r>
              <a:rPr lang="en-GB" dirty="0"/>
              <a:t>” – </a:t>
            </a:r>
            <a:r>
              <a:rPr lang="en-GB" dirty="0" err="1"/>
              <a:t>typisk</a:t>
            </a:r>
            <a:r>
              <a:rPr lang="en-GB" dirty="0"/>
              <a:t> </a:t>
            </a:r>
            <a:r>
              <a:rPr lang="en-GB" dirty="0" err="1"/>
              <a:t>udenfor</a:t>
            </a:r>
            <a:r>
              <a:rPr lang="en-GB" dirty="0"/>
              <a:t> </a:t>
            </a:r>
            <a:r>
              <a:rPr lang="en-GB" dirty="0" err="1"/>
              <a:t>sundhedsemnet</a:t>
            </a:r>
            <a:endParaRPr lang="en-GB" dirty="0">
              <a:cs typeface="Arial"/>
            </a:endParaRPr>
          </a:p>
          <a:p>
            <a:pPr marL="719455" lvl="1" indent="-359410"/>
            <a:r>
              <a:rPr lang="en-GB" dirty="0"/>
              <a:t>I </a:t>
            </a:r>
            <a:r>
              <a:rPr lang="en-GB" dirty="0" err="1"/>
              <a:t>starten</a:t>
            </a:r>
            <a:r>
              <a:rPr lang="en-GB" dirty="0"/>
              <a:t> taler  </a:t>
            </a:r>
            <a:r>
              <a:rPr lang="en-GB" dirty="0" err="1"/>
              <a:t>jeg</a:t>
            </a:r>
            <a:r>
              <a:rPr lang="en-GB" dirty="0"/>
              <a:t> </a:t>
            </a:r>
            <a:r>
              <a:rPr lang="en-GB" dirty="0" err="1"/>
              <a:t>lidt</a:t>
            </a:r>
            <a:r>
              <a:rPr lang="en-GB" dirty="0"/>
              <a:t> </a:t>
            </a:r>
            <a:r>
              <a:rPr lang="en-GB" dirty="0" err="1"/>
              <a:t>omkring</a:t>
            </a:r>
            <a:r>
              <a:rPr lang="en-GB" dirty="0"/>
              <a:t> det </a:t>
            </a:r>
            <a:r>
              <a:rPr lang="en-GB" dirty="0" err="1"/>
              <a:t>helt</a:t>
            </a:r>
            <a:r>
              <a:rPr lang="en-GB" dirty="0"/>
              <a:t> store </a:t>
            </a:r>
            <a:r>
              <a:rPr lang="en-GB" dirty="0" err="1"/>
              <a:t>billede</a:t>
            </a:r>
            <a:r>
              <a:rPr lang="en-GB" dirty="0"/>
              <a:t> og </a:t>
            </a:r>
            <a:r>
              <a:rPr lang="en-GB" dirty="0" err="1"/>
              <a:t>en</a:t>
            </a:r>
            <a:r>
              <a:rPr lang="en-GB" dirty="0"/>
              <a:t> </a:t>
            </a:r>
            <a:r>
              <a:rPr lang="en-GB" dirty="0" err="1"/>
              <a:t>lille</a:t>
            </a:r>
            <a:r>
              <a:rPr lang="en-GB" dirty="0"/>
              <a:t> </a:t>
            </a:r>
            <a:r>
              <a:rPr lang="en-GB" dirty="0" err="1"/>
              <a:t>historielektion</a:t>
            </a:r>
            <a:r>
              <a:rPr lang="en-GB" dirty="0"/>
              <a:t> </a:t>
            </a:r>
            <a:r>
              <a:rPr lang="en-GB" dirty="0" err="1"/>
              <a:t>omkring</a:t>
            </a:r>
            <a:r>
              <a:rPr lang="en-GB" dirty="0"/>
              <a:t> </a:t>
            </a:r>
            <a:r>
              <a:rPr lang="en-GB" dirty="0" err="1"/>
              <a:t>hvordan</a:t>
            </a:r>
            <a:r>
              <a:rPr lang="en-GB" dirty="0"/>
              <a:t> </a:t>
            </a:r>
            <a:r>
              <a:rPr lang="en-GB" dirty="0" err="1"/>
              <a:t>virksomheder</a:t>
            </a:r>
            <a:r>
              <a:rPr lang="en-GB" dirty="0"/>
              <a:t> </a:t>
            </a:r>
            <a:r>
              <a:rPr lang="en-GB" dirty="0" err="1"/>
              <a:t>vokser</a:t>
            </a:r>
            <a:r>
              <a:rPr lang="en-GB" dirty="0"/>
              <a:t> </a:t>
            </a:r>
            <a:r>
              <a:rPr lang="en-GB" dirty="0" err="1"/>
              <a:t>samtidig</a:t>
            </a:r>
            <a:r>
              <a:rPr lang="en-GB" dirty="0"/>
              <a:t> med at </a:t>
            </a:r>
            <a:r>
              <a:rPr lang="en-GB" dirty="0" err="1"/>
              <a:t>teknologierne</a:t>
            </a:r>
            <a:r>
              <a:rPr lang="en-GB" dirty="0"/>
              <a:t> </a:t>
            </a:r>
            <a:r>
              <a:rPr lang="en-GB" dirty="0" err="1"/>
              <a:t>udvikler</a:t>
            </a:r>
            <a:r>
              <a:rPr lang="en-GB" dirty="0"/>
              <a:t> sig.</a:t>
            </a:r>
            <a:endParaRPr lang="en-GB" dirty="0">
              <a:cs typeface="Arial"/>
            </a:endParaRPr>
          </a:p>
          <a:p>
            <a:pPr marL="719455" lvl="1" indent="-359410"/>
            <a:r>
              <a:rPr lang="en-GB" dirty="0"/>
              <a:t>Vi </a:t>
            </a:r>
            <a:r>
              <a:rPr lang="en-GB" dirty="0" err="1"/>
              <a:t>kommer</a:t>
            </a:r>
            <a:r>
              <a:rPr lang="en-GB" dirty="0"/>
              <a:t> </a:t>
            </a:r>
            <a:r>
              <a:rPr lang="en-GB" dirty="0" err="1"/>
              <a:t>til</a:t>
            </a:r>
            <a:r>
              <a:rPr lang="en-GB" dirty="0"/>
              <a:t> at tale </a:t>
            </a:r>
            <a:r>
              <a:rPr lang="en-GB" dirty="0" err="1"/>
              <a:t>meget</a:t>
            </a:r>
            <a:r>
              <a:rPr lang="en-GB" dirty="0"/>
              <a:t> </a:t>
            </a:r>
            <a:r>
              <a:rPr lang="en-GB" dirty="0" err="1"/>
              <a:t>omkring</a:t>
            </a:r>
            <a:r>
              <a:rPr lang="en-GB" dirty="0"/>
              <a:t> “</a:t>
            </a:r>
            <a:r>
              <a:rPr lang="en-GB" dirty="0" err="1"/>
              <a:t>kommunikation</a:t>
            </a:r>
            <a:r>
              <a:rPr lang="en-GB" dirty="0"/>
              <a:t>” </a:t>
            </a:r>
            <a:r>
              <a:rPr lang="en-GB" dirty="0" err="1"/>
              <a:t>og</a:t>
            </a:r>
            <a:r>
              <a:rPr lang="en-GB" dirty="0"/>
              <a:t> </a:t>
            </a:r>
            <a:r>
              <a:rPr lang="en-GB" dirty="0" err="1"/>
              <a:t>vil</a:t>
            </a:r>
            <a:r>
              <a:rPr lang="en-GB" dirty="0"/>
              <a:t> </a:t>
            </a:r>
            <a:r>
              <a:rPr lang="en-GB" dirty="0" err="1"/>
              <a:t>sammenligne</a:t>
            </a:r>
            <a:r>
              <a:rPr lang="en-GB" dirty="0"/>
              <a:t> det med </a:t>
            </a:r>
            <a:r>
              <a:rPr lang="en-GB" dirty="0" err="1"/>
              <a:t>en</a:t>
            </a:r>
            <a:r>
              <a:rPr lang="en-GB" dirty="0"/>
              <a:t> </a:t>
            </a:r>
            <a:r>
              <a:rPr lang="en-GB" dirty="0" err="1"/>
              <a:t>gruppe</a:t>
            </a:r>
            <a:r>
              <a:rPr lang="en-GB" dirty="0"/>
              <a:t> (</a:t>
            </a:r>
            <a:r>
              <a:rPr lang="en-GB" dirty="0" err="1"/>
              <a:t>forskellige</a:t>
            </a:r>
            <a:r>
              <a:rPr lang="en-GB" dirty="0"/>
              <a:t>) </a:t>
            </a:r>
            <a:r>
              <a:rPr lang="en-GB" dirty="0" err="1"/>
              <a:t>mennesker</a:t>
            </a:r>
            <a:r>
              <a:rPr lang="en-GB" dirty="0"/>
              <a:t> </a:t>
            </a:r>
            <a:r>
              <a:rPr lang="en-GB" dirty="0" err="1"/>
              <a:t>skal</a:t>
            </a:r>
            <a:r>
              <a:rPr lang="en-GB" dirty="0"/>
              <a:t> tale </a:t>
            </a:r>
            <a:r>
              <a:rPr lang="en-GB" dirty="0" err="1"/>
              <a:t>sammen</a:t>
            </a:r>
            <a:r>
              <a:rPr lang="en-GB" dirty="0"/>
              <a:t> for at </a:t>
            </a:r>
            <a:r>
              <a:rPr lang="en-GB" dirty="0" err="1"/>
              <a:t>løse</a:t>
            </a:r>
            <a:r>
              <a:rPr lang="en-GB" dirty="0"/>
              <a:t> </a:t>
            </a:r>
            <a:r>
              <a:rPr lang="en-GB" dirty="0" err="1"/>
              <a:t>en</a:t>
            </a:r>
            <a:r>
              <a:rPr lang="en-GB" dirty="0"/>
              <a:t> </a:t>
            </a:r>
            <a:r>
              <a:rPr lang="en-GB" dirty="0" err="1"/>
              <a:t>opgave</a:t>
            </a:r>
            <a:endParaRPr lang="en-GB" dirty="0">
              <a:cs typeface="Arial"/>
            </a:endParaRPr>
          </a:p>
          <a:p>
            <a:pPr marL="359410" indent="-359410"/>
            <a:endParaRPr lang="en-GB" dirty="0">
              <a:cs typeface="Arial"/>
            </a:endParaRPr>
          </a:p>
          <a:p>
            <a:pPr marL="359410" indent="-359410"/>
            <a:endParaRPr lang="en-GB" dirty="0">
              <a:cs typeface="Arial"/>
            </a:endParaRPr>
          </a:p>
          <a:p>
            <a:pPr marL="359410" indent="-359410"/>
            <a:r>
              <a:rPr lang="en-GB" b="1" u="sng" dirty="0" err="1"/>
              <a:t>Spørg</a:t>
            </a:r>
            <a:r>
              <a:rPr lang="en-GB" b="1" u="sng" dirty="0"/>
              <a:t> </a:t>
            </a:r>
            <a:r>
              <a:rPr lang="en-GB" b="1" u="sng" dirty="0" err="1"/>
              <a:t>så</a:t>
            </a:r>
            <a:r>
              <a:rPr lang="en-GB" b="1" u="sng" dirty="0"/>
              <a:t> </a:t>
            </a:r>
            <a:r>
              <a:rPr lang="en-GB" b="1" u="sng" dirty="0" err="1"/>
              <a:t>snart</a:t>
            </a:r>
            <a:r>
              <a:rPr lang="en-GB" b="1" u="sng" dirty="0"/>
              <a:t> der er </a:t>
            </a:r>
            <a:r>
              <a:rPr lang="en-GB" b="1" u="sng" dirty="0" err="1"/>
              <a:t>noget</a:t>
            </a:r>
            <a:r>
              <a:rPr lang="en-GB" b="1" u="sng" dirty="0"/>
              <a:t> </a:t>
            </a:r>
            <a:r>
              <a:rPr lang="en-GB" b="1" u="sng" dirty="0" err="1"/>
              <a:t>som</a:t>
            </a:r>
            <a:r>
              <a:rPr lang="en-GB" b="1" u="sng" dirty="0"/>
              <a:t> er </a:t>
            </a:r>
            <a:r>
              <a:rPr lang="en-GB" b="1" u="sng" dirty="0" err="1"/>
              <a:t>uklart</a:t>
            </a:r>
            <a:r>
              <a:rPr lang="en-GB" b="1" u="sng" dirty="0"/>
              <a:t> </a:t>
            </a:r>
            <a:r>
              <a:rPr lang="en-GB" b="1" u="sng" dirty="0" err="1"/>
              <a:t>eller</a:t>
            </a:r>
            <a:r>
              <a:rPr lang="en-GB" b="1" u="sng" dirty="0"/>
              <a:t> </a:t>
            </a:r>
            <a:r>
              <a:rPr lang="en-GB" b="1" u="sng" dirty="0" err="1"/>
              <a:t>jeg</a:t>
            </a:r>
            <a:r>
              <a:rPr lang="en-GB" b="1" u="sng" dirty="0"/>
              <a:t> </a:t>
            </a:r>
            <a:r>
              <a:rPr lang="en-GB" b="1" u="sng" dirty="0" err="1"/>
              <a:t>ikke</a:t>
            </a:r>
            <a:r>
              <a:rPr lang="en-GB" b="1" u="sng" dirty="0"/>
              <a:t> </a:t>
            </a:r>
            <a:r>
              <a:rPr lang="en-GB" b="1" u="sng" dirty="0" err="1"/>
              <a:t>får</a:t>
            </a:r>
            <a:r>
              <a:rPr lang="en-GB" b="1" u="sng" dirty="0"/>
              <a:t> </a:t>
            </a:r>
            <a:r>
              <a:rPr lang="en-GB" b="1" u="sng" dirty="0" err="1"/>
              <a:t>forklaret</a:t>
            </a:r>
            <a:r>
              <a:rPr lang="en-GB" b="1" u="sng" dirty="0"/>
              <a:t> det </a:t>
            </a:r>
            <a:r>
              <a:rPr lang="en-GB" b="1" u="sng" dirty="0" err="1"/>
              <a:t>på</a:t>
            </a:r>
            <a:r>
              <a:rPr lang="en-GB" b="1" u="sng" dirty="0"/>
              <a:t> </a:t>
            </a:r>
            <a:r>
              <a:rPr lang="en-GB" b="1" u="sng" dirty="0" err="1"/>
              <a:t>en</a:t>
            </a:r>
            <a:r>
              <a:rPr lang="en-GB" b="1" u="sng" dirty="0"/>
              <a:t> god </a:t>
            </a:r>
            <a:r>
              <a:rPr lang="en-GB" b="1" u="sng" dirty="0" err="1"/>
              <a:t>måde</a:t>
            </a:r>
            <a:endParaRPr lang="en-GB" b="1" u="sng" dirty="0">
              <a:cs typeface="Arial"/>
            </a:endParaRPr>
          </a:p>
        </p:txBody>
      </p:sp>
      <p:sp>
        <p:nvSpPr>
          <p:cNvPr id="4" name="Pladsholder til slidenummer 3">
            <a:extLst>
              <a:ext uri="{FF2B5EF4-FFF2-40B4-BE49-F238E27FC236}">
                <a16:creationId xmlns:a16="http://schemas.microsoft.com/office/drawing/2014/main" id="{ED07A7F9-C3EA-4F82-4DF8-A727C4F3AD29}"/>
              </a:ext>
            </a:extLst>
          </p:cNvPr>
          <p:cNvSpPr>
            <a:spLocks noGrp="1"/>
          </p:cNvSpPr>
          <p:nvPr>
            <p:ph type="sldNum" sz="quarter" idx="12"/>
          </p:nvPr>
        </p:nvSpPr>
        <p:spPr/>
        <p:txBody>
          <a:bodyPr/>
          <a:lstStyle/>
          <a:p>
            <a:fld id="{24C8C45C-947F-4981-8B3F-4F32E973C901}" type="slidenum">
              <a:rPr lang="da-DK" smtClean="0"/>
              <a:pPr/>
              <a:t>3</a:t>
            </a:fld>
            <a:endParaRPr lang="da-DK" dirty="0"/>
          </a:p>
        </p:txBody>
      </p:sp>
      <p:sp>
        <p:nvSpPr>
          <p:cNvPr id="5" name="Pladsholder til dato 4">
            <a:extLst>
              <a:ext uri="{FF2B5EF4-FFF2-40B4-BE49-F238E27FC236}">
                <a16:creationId xmlns:a16="http://schemas.microsoft.com/office/drawing/2014/main" id="{A82E37B4-48BB-EB1B-9F5B-FE3A13DD6F9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937241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CC984D-068F-85CC-F404-C8CB17A59917}"/>
              </a:ext>
            </a:extLst>
          </p:cNvPr>
          <p:cNvSpPr>
            <a:spLocks noGrp="1"/>
          </p:cNvSpPr>
          <p:nvPr>
            <p:ph type="title"/>
          </p:nvPr>
        </p:nvSpPr>
        <p:spPr/>
        <p:txBody>
          <a:bodyPr/>
          <a:lstStyle/>
          <a:p>
            <a:r>
              <a:rPr lang="en-GB" err="1">
                <a:cs typeface="Arial"/>
              </a:rPr>
              <a:t>Udviklingen</a:t>
            </a:r>
            <a:r>
              <a:rPr lang="en-GB" dirty="0">
                <a:cs typeface="Arial"/>
              </a:rPr>
              <a:t> </a:t>
            </a:r>
            <a:r>
              <a:rPr lang="en-GB" err="1">
                <a:cs typeface="Arial"/>
              </a:rPr>
              <a:t>i</a:t>
            </a:r>
            <a:r>
              <a:rPr lang="en-GB" dirty="0">
                <a:cs typeface="Arial"/>
              </a:rPr>
              <a:t> </a:t>
            </a:r>
            <a:r>
              <a:rPr lang="en-GB" err="1">
                <a:cs typeface="Arial"/>
              </a:rPr>
              <a:t>opbygningen</a:t>
            </a:r>
            <a:r>
              <a:rPr lang="en-GB" dirty="0">
                <a:cs typeface="Arial"/>
              </a:rPr>
              <a:t> </a:t>
            </a:r>
            <a:r>
              <a:rPr lang="en-GB" err="1">
                <a:cs typeface="Arial"/>
              </a:rPr>
              <a:t>af</a:t>
            </a:r>
            <a:r>
              <a:rPr lang="en-GB" dirty="0">
                <a:cs typeface="Arial"/>
              </a:rPr>
              <a:t> </a:t>
            </a:r>
            <a:r>
              <a:rPr lang="en-GB" err="1">
                <a:cs typeface="Arial"/>
              </a:rPr>
              <a:t>applikationer</a:t>
            </a:r>
            <a:r>
              <a:rPr lang="en-GB" dirty="0">
                <a:cs typeface="Arial"/>
              </a:rPr>
              <a:t> - </a:t>
            </a:r>
            <a:r>
              <a:rPr lang="en-GB" u="sng" dirty="0">
                <a:cs typeface="Arial"/>
              </a:rPr>
              <a:t>sidenote</a:t>
            </a:r>
            <a:endParaRPr lang="da-DK" b="0" u="sng"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80773236-6522-B5B6-A6E1-A36259C72B19}"/>
              </a:ext>
            </a:extLst>
          </p:cNvPr>
          <p:cNvSpPr>
            <a:spLocks noGrp="1"/>
          </p:cNvSpPr>
          <p:nvPr>
            <p:ph idx="1"/>
          </p:nvPr>
        </p:nvSpPr>
        <p:spPr/>
        <p:txBody>
          <a:bodyPr vert="horz" lIns="0" tIns="0" rIns="0" bIns="0" rtlCol="0" anchor="t">
            <a:noAutofit/>
          </a:bodyPr>
          <a:lstStyle/>
          <a:p>
            <a:pPr marL="359410" indent="-359410"/>
            <a:r>
              <a:rPr lang="da-DK" dirty="0">
                <a:cs typeface="Arial"/>
              </a:rPr>
              <a:t>Moderne "</a:t>
            </a:r>
            <a:r>
              <a:rPr lang="da-DK" dirty="0" err="1">
                <a:cs typeface="Arial"/>
              </a:rPr>
              <a:t>Robotic</a:t>
            </a:r>
            <a:r>
              <a:rPr lang="da-DK" dirty="0">
                <a:cs typeface="Arial"/>
              </a:rPr>
              <a:t> </a:t>
            </a:r>
            <a:r>
              <a:rPr lang="da-DK" dirty="0" err="1">
                <a:cs typeface="Arial"/>
              </a:rPr>
              <a:t>Process</a:t>
            </a:r>
            <a:r>
              <a:rPr lang="da-DK" dirty="0">
                <a:cs typeface="Arial"/>
              </a:rPr>
              <a:t> Automation (RPA)" kan bruge begge dele</a:t>
            </a:r>
          </a:p>
          <a:p>
            <a:pPr marL="359410" indent="-359410"/>
            <a:r>
              <a:rPr lang="da-DK" dirty="0">
                <a:cs typeface="Arial"/>
              </a:rPr>
              <a:t>RPA kan klikke for dig og simulere et menneske (mus og tastatur) og snakke med API</a:t>
            </a:r>
            <a:endParaRPr lang="da-DK" dirty="0"/>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CB10E02C-91A9-DF7E-CDA1-57F1313A340E}"/>
              </a:ext>
            </a:extLst>
          </p:cNvPr>
          <p:cNvSpPr>
            <a:spLocks noGrp="1"/>
          </p:cNvSpPr>
          <p:nvPr>
            <p:ph type="sldNum" sz="quarter" idx="12"/>
          </p:nvPr>
        </p:nvSpPr>
        <p:spPr/>
        <p:txBody>
          <a:bodyPr/>
          <a:lstStyle/>
          <a:p>
            <a:fld id="{24C8C45C-947F-4981-8B3F-4F32E973C901}" type="slidenum">
              <a:rPr lang="da-DK" smtClean="0"/>
              <a:pPr/>
              <a:t>30</a:t>
            </a:fld>
            <a:endParaRPr lang="da-DK" dirty="0"/>
          </a:p>
        </p:txBody>
      </p:sp>
      <p:sp>
        <p:nvSpPr>
          <p:cNvPr id="5" name="Pladsholder til dato 4">
            <a:extLst>
              <a:ext uri="{FF2B5EF4-FFF2-40B4-BE49-F238E27FC236}">
                <a16:creationId xmlns:a16="http://schemas.microsoft.com/office/drawing/2014/main" id="{88F5EFAD-3713-F5B1-80F1-66A43A559E29}"/>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3420A5E2-80D1-2C19-8ED5-6BB8E9822035}"/>
              </a:ext>
            </a:extLst>
          </p:cNvPr>
          <p:cNvSpPr/>
          <p:nvPr/>
        </p:nvSpPr>
        <p:spPr>
          <a:xfrm>
            <a:off x="1329343" y="4618689"/>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9" name="Rektangel 8">
            <a:extLst>
              <a:ext uri="{FF2B5EF4-FFF2-40B4-BE49-F238E27FC236}">
                <a16:creationId xmlns:a16="http://schemas.microsoft.com/office/drawing/2014/main" id="{654FA2C4-B135-2E07-ADB6-E63267B24C84}"/>
              </a:ext>
            </a:extLst>
          </p:cNvPr>
          <p:cNvSpPr/>
          <p:nvPr/>
        </p:nvSpPr>
        <p:spPr>
          <a:xfrm>
            <a:off x="2322844" y="3323492"/>
            <a:ext cx="336620"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12" name="Rektangel 11">
            <a:extLst>
              <a:ext uri="{FF2B5EF4-FFF2-40B4-BE49-F238E27FC236}">
                <a16:creationId xmlns:a16="http://schemas.microsoft.com/office/drawing/2014/main" id="{E951A701-8C7E-A65B-1455-DEE4A1B5F882}"/>
              </a:ext>
            </a:extLst>
          </p:cNvPr>
          <p:cNvSpPr/>
          <p:nvPr/>
        </p:nvSpPr>
        <p:spPr>
          <a:xfrm>
            <a:off x="3605579" y="4614601"/>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4" name="Rektangel 13">
            <a:extLst>
              <a:ext uri="{FF2B5EF4-FFF2-40B4-BE49-F238E27FC236}">
                <a16:creationId xmlns:a16="http://schemas.microsoft.com/office/drawing/2014/main" id="{91C53FD6-76B0-833C-E02A-103E6AC1A152}"/>
              </a:ext>
            </a:extLst>
          </p:cNvPr>
          <p:cNvSpPr/>
          <p:nvPr/>
        </p:nvSpPr>
        <p:spPr>
          <a:xfrm>
            <a:off x="8089777"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6" name="Rektangel 15">
            <a:extLst>
              <a:ext uri="{FF2B5EF4-FFF2-40B4-BE49-F238E27FC236}">
                <a16:creationId xmlns:a16="http://schemas.microsoft.com/office/drawing/2014/main" id="{B0C7DDB8-16BA-AAF6-9773-796EBC284DD8}"/>
              </a:ext>
            </a:extLst>
          </p:cNvPr>
          <p:cNvSpPr/>
          <p:nvPr/>
        </p:nvSpPr>
        <p:spPr>
          <a:xfrm>
            <a:off x="7103362"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pic>
        <p:nvPicPr>
          <p:cNvPr id="6" name="Grafik 9" descr="Robot kontur">
            <a:extLst>
              <a:ext uri="{FF2B5EF4-FFF2-40B4-BE49-F238E27FC236}">
                <a16:creationId xmlns:a16="http://schemas.microsoft.com/office/drawing/2014/main" id="{E8FC7C51-7542-CE1D-B8B2-778D221A42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6866" y="2486130"/>
            <a:ext cx="1408443" cy="1400070"/>
          </a:xfrm>
          <a:prstGeom prst="rect">
            <a:avLst/>
          </a:prstGeom>
        </p:spPr>
      </p:pic>
      <p:cxnSp>
        <p:nvCxnSpPr>
          <p:cNvPr id="10" name="Lige pilforbindelse 9">
            <a:extLst>
              <a:ext uri="{FF2B5EF4-FFF2-40B4-BE49-F238E27FC236}">
                <a16:creationId xmlns:a16="http://schemas.microsoft.com/office/drawing/2014/main" id="{3AF9DC52-4018-E76F-C5C3-5308BB3771B9}"/>
              </a:ext>
            </a:extLst>
          </p:cNvPr>
          <p:cNvCxnSpPr/>
          <p:nvPr/>
        </p:nvCxnSpPr>
        <p:spPr>
          <a:xfrm>
            <a:off x="6023986" y="3867778"/>
            <a:ext cx="1073499" cy="111536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F2748F8D-207D-8BF0-B661-136FD9B6C9B1}"/>
              </a:ext>
            </a:extLst>
          </p:cNvPr>
          <p:cNvCxnSpPr>
            <a:cxnSpLocks/>
          </p:cNvCxnSpPr>
          <p:nvPr/>
        </p:nvCxnSpPr>
        <p:spPr>
          <a:xfrm flipH="1">
            <a:off x="4560276" y="3867778"/>
            <a:ext cx="1304611" cy="111536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Lige pilforbindelse 7">
            <a:extLst>
              <a:ext uri="{FF2B5EF4-FFF2-40B4-BE49-F238E27FC236}">
                <a16:creationId xmlns:a16="http://schemas.microsoft.com/office/drawing/2014/main" id="{A8617F55-28B1-F032-00CA-1DB3084A8CFA}"/>
              </a:ext>
            </a:extLst>
          </p:cNvPr>
          <p:cNvCxnSpPr>
            <a:cxnSpLocks/>
          </p:cNvCxnSpPr>
          <p:nvPr/>
        </p:nvCxnSpPr>
        <p:spPr>
          <a:xfrm flipH="1">
            <a:off x="2442633" y="3290436"/>
            <a:ext cx="2769948" cy="1190110"/>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D4F01165-7B5C-B49F-88CE-AE66E0D94CBB}"/>
              </a:ext>
            </a:extLst>
          </p:cNvPr>
          <p:cNvCxnSpPr>
            <a:cxnSpLocks/>
          </p:cNvCxnSpPr>
          <p:nvPr/>
        </p:nvCxnSpPr>
        <p:spPr>
          <a:xfrm flipH="1" flipV="1">
            <a:off x="6589102" y="3290436"/>
            <a:ext cx="2845583" cy="113502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4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CC984D-068F-85CC-F404-C8CB17A59917}"/>
              </a:ext>
            </a:extLst>
          </p:cNvPr>
          <p:cNvSpPr>
            <a:spLocks noGrp="1"/>
          </p:cNvSpPr>
          <p:nvPr>
            <p:ph type="title"/>
          </p:nvPr>
        </p:nvSpPr>
        <p:spPr/>
        <p:txBody>
          <a:bodyPr/>
          <a:lstStyle/>
          <a:p>
            <a:r>
              <a:rPr lang="en-GB" dirty="0" err="1">
                <a:cs typeface="Arial"/>
              </a:rPr>
              <a:t>Udviklingen</a:t>
            </a:r>
            <a:r>
              <a:rPr lang="en-GB" dirty="0">
                <a:cs typeface="Arial"/>
              </a:rPr>
              <a:t> </a:t>
            </a:r>
            <a:r>
              <a:rPr lang="en-GB" dirty="0" err="1">
                <a:cs typeface="Arial"/>
              </a:rPr>
              <a:t>i</a:t>
            </a:r>
            <a:r>
              <a:rPr lang="en-GB" dirty="0">
                <a:cs typeface="Arial"/>
              </a:rPr>
              <a:t> </a:t>
            </a:r>
            <a:r>
              <a:rPr lang="en-GB" dirty="0" err="1">
                <a:cs typeface="Arial"/>
              </a:rPr>
              <a:t>opbygningen</a:t>
            </a:r>
            <a:r>
              <a:rPr lang="en-GB" dirty="0">
                <a:cs typeface="Arial"/>
              </a:rPr>
              <a:t> </a:t>
            </a:r>
            <a:r>
              <a:rPr lang="en-GB" dirty="0" err="1">
                <a:cs typeface="Arial"/>
              </a:rPr>
              <a:t>af</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80773236-6522-B5B6-A6E1-A36259C72B19}"/>
              </a:ext>
            </a:extLst>
          </p:cNvPr>
          <p:cNvSpPr>
            <a:spLocks noGrp="1"/>
          </p:cNvSpPr>
          <p:nvPr>
            <p:ph idx="1"/>
          </p:nvPr>
        </p:nvSpPr>
        <p:spPr/>
        <p:txBody>
          <a:bodyPr vert="horz" lIns="0" tIns="0" rIns="0" bIns="0" rtlCol="0" anchor="t">
            <a:noAutofit/>
          </a:bodyPr>
          <a:lstStyle/>
          <a:p>
            <a:pPr marL="359410" indent="-359410"/>
            <a:r>
              <a:rPr lang="da-DK" dirty="0">
                <a:cs typeface="Arial"/>
              </a:rPr>
              <a:t>Et API kan typisk de samme ting (eller flere) end en bruger kan. Det vil også sige at det typiske API er stort og komplekst – men det kan en maskine sagtens finde ud af</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CB10E02C-91A9-DF7E-CDA1-57F1313A340E}"/>
              </a:ext>
            </a:extLst>
          </p:cNvPr>
          <p:cNvSpPr>
            <a:spLocks noGrp="1"/>
          </p:cNvSpPr>
          <p:nvPr>
            <p:ph type="sldNum" sz="quarter" idx="12"/>
          </p:nvPr>
        </p:nvSpPr>
        <p:spPr/>
        <p:txBody>
          <a:bodyPr/>
          <a:lstStyle/>
          <a:p>
            <a:fld id="{24C8C45C-947F-4981-8B3F-4F32E973C901}" type="slidenum">
              <a:rPr lang="da-DK" smtClean="0"/>
              <a:pPr/>
              <a:t>31</a:t>
            </a:fld>
            <a:endParaRPr lang="da-DK" dirty="0"/>
          </a:p>
        </p:txBody>
      </p:sp>
      <p:sp>
        <p:nvSpPr>
          <p:cNvPr id="5" name="Pladsholder til dato 4">
            <a:extLst>
              <a:ext uri="{FF2B5EF4-FFF2-40B4-BE49-F238E27FC236}">
                <a16:creationId xmlns:a16="http://schemas.microsoft.com/office/drawing/2014/main" id="{88F5EFAD-3713-F5B1-80F1-66A43A559E29}"/>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3420A5E2-80D1-2C19-8ED5-6BB8E9822035}"/>
              </a:ext>
            </a:extLst>
          </p:cNvPr>
          <p:cNvSpPr/>
          <p:nvPr/>
        </p:nvSpPr>
        <p:spPr>
          <a:xfrm>
            <a:off x="1374167" y="2818277"/>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12" name="Rektangel 11">
            <a:extLst>
              <a:ext uri="{FF2B5EF4-FFF2-40B4-BE49-F238E27FC236}">
                <a16:creationId xmlns:a16="http://schemas.microsoft.com/office/drawing/2014/main" id="{E951A701-8C7E-A65B-1455-DEE4A1B5F882}"/>
              </a:ext>
            </a:extLst>
          </p:cNvPr>
          <p:cNvSpPr/>
          <p:nvPr/>
        </p:nvSpPr>
        <p:spPr>
          <a:xfrm>
            <a:off x="3657873" y="2821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6" name="Tekstfelt 5">
            <a:extLst>
              <a:ext uri="{FF2B5EF4-FFF2-40B4-BE49-F238E27FC236}">
                <a16:creationId xmlns:a16="http://schemas.microsoft.com/office/drawing/2014/main" id="{5C580270-B0F4-E195-2F86-0EB8586631BB}"/>
              </a:ext>
            </a:extLst>
          </p:cNvPr>
          <p:cNvSpPr txBox="1"/>
          <p:nvPr/>
        </p:nvSpPr>
        <p:spPr>
          <a:xfrm>
            <a:off x="4706470" y="2823882"/>
            <a:ext cx="6396317" cy="23391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pPr>
            <a:r>
              <a:rPr lang="da-DK" sz="2000" err="1">
                <a:solidFill>
                  <a:schemeClr val="accent1"/>
                </a:solidFill>
                <a:latin typeface="Courier New"/>
                <a:cs typeface="Arial"/>
              </a:rPr>
              <a:t>CreateCustomer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GetCustomer</a:t>
            </a:r>
            <a:r>
              <a:rPr lang="da-DK" sz="2000" dirty="0">
                <a:solidFill>
                  <a:schemeClr val="accent1"/>
                </a:solidFill>
                <a:latin typeface="Courier New"/>
                <a:cs typeface="Arial"/>
              </a:rPr>
              <a:t>(id);</a:t>
            </a:r>
            <a:br>
              <a:rPr lang="da-DK" sz="2000" dirty="0">
                <a:latin typeface="Courier New"/>
                <a:cs typeface="Arial"/>
              </a:rPr>
            </a:br>
            <a:r>
              <a:rPr lang="da-DK" sz="2000" err="1">
                <a:solidFill>
                  <a:schemeClr val="accent1"/>
                </a:solidFill>
                <a:latin typeface="Courier New"/>
                <a:cs typeface="Arial"/>
              </a:rPr>
              <a:t>UpdateCustomer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DeleteCustomer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ExistsCustomer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ArchiveCustomer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ValidateCustomer</a:t>
            </a:r>
            <a:r>
              <a:rPr lang="da-DK" sz="2000" dirty="0">
                <a:solidFill>
                  <a:schemeClr val="accent1"/>
                </a:solidFill>
                <a:latin typeface="Courier New"/>
                <a:cs typeface="Arial"/>
              </a:rPr>
              <a:t>();</a:t>
            </a:r>
            <a:br>
              <a:rPr lang="da-DK" sz="2000" dirty="0">
                <a:latin typeface="Courier New"/>
                <a:cs typeface="Arial"/>
              </a:rPr>
            </a:br>
            <a:r>
              <a:rPr lang="da-DK" sz="2000" err="1">
                <a:solidFill>
                  <a:schemeClr val="accent1"/>
                </a:solidFill>
                <a:latin typeface="Courier New"/>
                <a:cs typeface="Arial"/>
              </a:rPr>
              <a:t>GetCustomerCreditScore</a:t>
            </a:r>
            <a:r>
              <a:rPr lang="da-DK" sz="2000" dirty="0">
                <a:solidFill>
                  <a:schemeClr val="accent1"/>
                </a:solidFill>
                <a:latin typeface="Courier New"/>
                <a:cs typeface="Arial"/>
              </a:rPr>
              <a:t>();</a:t>
            </a:r>
          </a:p>
        </p:txBody>
      </p:sp>
    </p:spTree>
    <p:extLst>
      <p:ext uri="{BB962C8B-B14F-4D97-AF65-F5344CB8AC3E}">
        <p14:creationId xmlns:p14="http://schemas.microsoft.com/office/powerpoint/2010/main" val="3877650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ACAD811D-D4B0-1DF8-0D7B-DD7348A6FA64}"/>
              </a:ext>
            </a:extLst>
          </p:cNvPr>
          <p:cNvSpPr>
            <a:spLocks noGrp="1"/>
          </p:cNvSpPr>
          <p:nvPr>
            <p:ph idx="1"/>
          </p:nvPr>
        </p:nvSpPr>
        <p:spPr>
          <a:xfrm>
            <a:off x="572400" y="1659599"/>
            <a:ext cx="2636519" cy="4053600"/>
          </a:xfrm>
        </p:spPr>
        <p:txBody>
          <a:bodyPr vert="horz" lIns="0" tIns="0" rIns="0" bIns="0" rtlCol="0" anchor="t">
            <a:noAutofit/>
          </a:bodyPr>
          <a:lstStyle/>
          <a:p>
            <a:pPr marL="359410" indent="-359410"/>
            <a:r>
              <a:rPr lang="da-DK" dirty="0">
                <a:cs typeface="Arial"/>
              </a:rPr>
              <a:t>I praksis kan det </a:t>
            </a:r>
            <a:br>
              <a:rPr lang="da-DK" dirty="0">
                <a:cs typeface="Arial"/>
              </a:rPr>
            </a:br>
            <a:r>
              <a:rPr lang="da-DK" dirty="0">
                <a:cs typeface="Arial"/>
              </a:rPr>
              <a:t>se således ud</a:t>
            </a:r>
          </a:p>
        </p:txBody>
      </p:sp>
      <p:sp>
        <p:nvSpPr>
          <p:cNvPr id="4" name="Pladsholder til slidenummer 3">
            <a:extLst>
              <a:ext uri="{FF2B5EF4-FFF2-40B4-BE49-F238E27FC236}">
                <a16:creationId xmlns:a16="http://schemas.microsoft.com/office/drawing/2014/main" id="{EF1170E7-E69C-DAA6-CC09-2367418BA903}"/>
              </a:ext>
            </a:extLst>
          </p:cNvPr>
          <p:cNvSpPr>
            <a:spLocks noGrp="1"/>
          </p:cNvSpPr>
          <p:nvPr>
            <p:ph type="sldNum" sz="quarter" idx="12"/>
          </p:nvPr>
        </p:nvSpPr>
        <p:spPr/>
        <p:txBody>
          <a:bodyPr/>
          <a:lstStyle/>
          <a:p>
            <a:fld id="{24C8C45C-947F-4981-8B3F-4F32E973C901}" type="slidenum">
              <a:rPr lang="da-DK" smtClean="0"/>
              <a:pPr/>
              <a:t>32</a:t>
            </a:fld>
            <a:endParaRPr lang="da-DK" dirty="0"/>
          </a:p>
        </p:txBody>
      </p:sp>
      <p:sp>
        <p:nvSpPr>
          <p:cNvPr id="5" name="Pladsholder til dato 4">
            <a:extLst>
              <a:ext uri="{FF2B5EF4-FFF2-40B4-BE49-F238E27FC236}">
                <a16:creationId xmlns:a16="http://schemas.microsoft.com/office/drawing/2014/main" id="{4D5F4FAE-B6B8-8F34-E762-70803D857D5A}"/>
              </a:ext>
            </a:extLst>
          </p:cNvPr>
          <p:cNvSpPr>
            <a:spLocks noGrp="1"/>
          </p:cNvSpPr>
          <p:nvPr>
            <p:ph type="dt" sz="half" idx="10"/>
          </p:nvPr>
        </p:nvSpPr>
        <p:spPr/>
        <p:txBody>
          <a:bodyPr/>
          <a:lstStyle/>
          <a:p>
            <a:endParaRPr lang="da-DK" dirty="0"/>
          </a:p>
        </p:txBody>
      </p:sp>
      <p:pic>
        <p:nvPicPr>
          <p:cNvPr id="6" name="Billede 6">
            <a:extLst>
              <a:ext uri="{FF2B5EF4-FFF2-40B4-BE49-F238E27FC236}">
                <a16:creationId xmlns:a16="http://schemas.microsoft.com/office/drawing/2014/main" id="{B93FA65B-53F6-5FB8-3DBE-1A5FDDEC2E63}"/>
              </a:ext>
            </a:extLst>
          </p:cNvPr>
          <p:cNvPicPr>
            <a:picLocks noChangeAspect="1"/>
          </p:cNvPicPr>
          <p:nvPr/>
        </p:nvPicPr>
        <p:blipFill>
          <a:blip r:embed="rId2"/>
          <a:stretch>
            <a:fillRect/>
          </a:stretch>
        </p:blipFill>
        <p:spPr>
          <a:xfrm>
            <a:off x="4014695" y="31494"/>
            <a:ext cx="8099612" cy="5995661"/>
          </a:xfrm>
          <a:prstGeom prst="rect">
            <a:avLst/>
          </a:prstGeom>
        </p:spPr>
      </p:pic>
    </p:spTree>
    <p:extLst>
      <p:ext uri="{BB962C8B-B14F-4D97-AF65-F5344CB8AC3E}">
        <p14:creationId xmlns:p14="http://schemas.microsoft.com/office/powerpoint/2010/main" val="345112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2C910-7AC3-A36E-9374-6AB32434607D}"/>
              </a:ext>
            </a:extLst>
          </p:cNvPr>
          <p:cNvSpPr>
            <a:spLocks noGrp="1"/>
          </p:cNvSpPr>
          <p:nvPr>
            <p:ph type="title"/>
          </p:nvPr>
        </p:nvSpPr>
        <p:spPr/>
        <p:txBody>
          <a:bodyPr/>
          <a:lstStyle/>
          <a:p>
            <a:r>
              <a:rPr lang="en-GB" dirty="0" err="1"/>
              <a:t>Udviklingen</a:t>
            </a:r>
            <a:r>
              <a:rPr lang="en-GB" dirty="0"/>
              <a:t> </a:t>
            </a:r>
            <a:r>
              <a:rPr lang="en-GB" dirty="0" err="1"/>
              <a:t>i</a:t>
            </a:r>
            <a:r>
              <a:rPr lang="en-GB" dirty="0"/>
              <a:t> </a:t>
            </a:r>
            <a:r>
              <a:rPr lang="en-GB" dirty="0" err="1"/>
              <a:t>opbygningen</a:t>
            </a:r>
            <a:r>
              <a:rPr lang="en-GB" dirty="0"/>
              <a:t> </a:t>
            </a:r>
            <a:r>
              <a:rPr lang="en-GB" dirty="0" err="1"/>
              <a:t>af</a:t>
            </a:r>
            <a:r>
              <a:rPr lang="en-GB" dirty="0"/>
              <a:t> </a:t>
            </a:r>
            <a:r>
              <a:rPr lang="en-GB" dirty="0" err="1"/>
              <a:t>applikationer</a:t>
            </a:r>
            <a:endParaRPr lang="en-GB" dirty="0"/>
          </a:p>
        </p:txBody>
      </p:sp>
      <p:sp>
        <p:nvSpPr>
          <p:cNvPr id="3" name="Pladsholder til indhold 2">
            <a:extLst>
              <a:ext uri="{FF2B5EF4-FFF2-40B4-BE49-F238E27FC236}">
                <a16:creationId xmlns:a16="http://schemas.microsoft.com/office/drawing/2014/main" id="{33875637-E0EE-F128-0DBE-271D1F3E0FA4}"/>
              </a:ext>
            </a:extLst>
          </p:cNvPr>
          <p:cNvSpPr>
            <a:spLocks noGrp="1"/>
          </p:cNvSpPr>
          <p:nvPr>
            <p:ph idx="1"/>
          </p:nvPr>
        </p:nvSpPr>
        <p:spPr/>
        <p:txBody>
          <a:bodyPr vert="horz" lIns="0" tIns="0" rIns="0" bIns="0" rtlCol="0" anchor="t">
            <a:noAutofit/>
          </a:bodyPr>
          <a:lstStyle/>
          <a:p>
            <a:pPr marL="359410" indent="-359410"/>
            <a:r>
              <a:rPr lang="en-GB" dirty="0" err="1"/>
              <a:t>Opsamling</a:t>
            </a:r>
            <a:endParaRPr lang="en-GB" dirty="0">
              <a:cs typeface="Arial"/>
            </a:endParaRPr>
          </a:p>
          <a:p>
            <a:pPr marL="719455" lvl="1" indent="-359410"/>
            <a:r>
              <a:rPr lang="en-GB" dirty="0"/>
              <a:t>Nye </a:t>
            </a:r>
            <a:r>
              <a:rPr lang="en-GB" dirty="0" err="1"/>
              <a:t>begreber</a:t>
            </a:r>
            <a:r>
              <a:rPr lang="en-GB" dirty="0"/>
              <a:t>: </a:t>
            </a:r>
            <a:r>
              <a:rPr lang="en-GB" dirty="0" err="1"/>
              <a:t>Arkitektur</a:t>
            </a:r>
            <a:r>
              <a:rPr lang="en-GB" dirty="0"/>
              <a:t>, </a:t>
            </a:r>
            <a:r>
              <a:rPr lang="en-GB" dirty="0" err="1"/>
              <a:t>Klienter</a:t>
            </a:r>
            <a:r>
              <a:rPr lang="en-GB" dirty="0"/>
              <a:t>, Server, </a:t>
            </a:r>
            <a:r>
              <a:rPr lang="en-GB" dirty="0" err="1"/>
              <a:t>Databaser</a:t>
            </a:r>
            <a:r>
              <a:rPr lang="en-GB" dirty="0"/>
              <a:t>, API</a:t>
            </a:r>
            <a:endParaRPr lang="en-GB" dirty="0">
              <a:cs typeface="Arial"/>
            </a:endParaRPr>
          </a:p>
          <a:p>
            <a:pPr marL="719455" lvl="1" indent="-359410"/>
            <a:r>
              <a:rPr lang="en-GB" dirty="0"/>
              <a:t>Den made vi </a:t>
            </a:r>
            <a:r>
              <a:rPr lang="en-GB" dirty="0" err="1"/>
              <a:t>bruger</a:t>
            </a:r>
            <a:r>
              <a:rPr lang="en-GB" dirty="0"/>
              <a:t> </a:t>
            </a:r>
            <a:r>
              <a:rPr lang="en-GB" dirty="0" err="1"/>
              <a:t>applikationer</a:t>
            </a:r>
            <a:r>
              <a:rPr lang="en-GB" dirty="0"/>
              <a:t> </a:t>
            </a:r>
            <a:r>
              <a:rPr lang="en-GB" dirty="0" err="1"/>
              <a:t>på</a:t>
            </a:r>
            <a:r>
              <a:rPr lang="en-GB" dirty="0"/>
              <a:t> </a:t>
            </a:r>
            <a:r>
              <a:rPr lang="en-GB" dirty="0" err="1"/>
              <a:t>har</a:t>
            </a:r>
            <a:r>
              <a:rPr lang="en-GB" dirty="0"/>
              <a:t> </a:t>
            </a:r>
            <a:r>
              <a:rPr lang="en-GB" dirty="0" err="1"/>
              <a:t>ændret</a:t>
            </a:r>
            <a:r>
              <a:rPr lang="en-GB" dirty="0"/>
              <a:t> sig</a:t>
            </a:r>
            <a:endParaRPr lang="en-GB" dirty="0">
              <a:cs typeface="Arial"/>
            </a:endParaRPr>
          </a:p>
          <a:p>
            <a:pPr marL="719455" lvl="1" indent="-359410"/>
            <a:r>
              <a:rPr lang="en-GB" dirty="0"/>
              <a:t>Vi ser I </a:t>
            </a:r>
            <a:r>
              <a:rPr lang="en-GB" dirty="0" err="1"/>
              <a:t>højere</a:t>
            </a:r>
            <a:r>
              <a:rPr lang="en-GB" dirty="0"/>
              <a:t> grad et </a:t>
            </a:r>
            <a:r>
              <a:rPr lang="en-GB" dirty="0" err="1"/>
              <a:t>samspil</a:t>
            </a:r>
            <a:r>
              <a:rPr lang="en-GB" dirty="0"/>
              <a:t> </a:t>
            </a:r>
            <a:r>
              <a:rPr lang="en-GB" dirty="0" err="1"/>
              <a:t>mellem</a:t>
            </a:r>
            <a:r>
              <a:rPr lang="en-GB" dirty="0"/>
              <a:t> </a:t>
            </a:r>
            <a:r>
              <a:rPr lang="en-GB" dirty="0" err="1"/>
              <a:t>forskellige</a:t>
            </a:r>
            <a:r>
              <a:rPr lang="en-GB" dirty="0"/>
              <a:t> </a:t>
            </a:r>
            <a:r>
              <a:rPr lang="en-GB" dirty="0" err="1"/>
              <a:t>applikationer</a:t>
            </a:r>
            <a:endParaRPr lang="en-GB" dirty="0">
              <a:cs typeface="Arial"/>
            </a:endParaRPr>
          </a:p>
          <a:p>
            <a:pPr marL="719455" lvl="1" indent="-359410"/>
            <a:r>
              <a:rPr lang="en-GB" dirty="0"/>
              <a:t>Drømmen er at </a:t>
            </a:r>
            <a:r>
              <a:rPr lang="en-GB" dirty="0" err="1"/>
              <a:t>skabe</a:t>
            </a:r>
            <a:r>
              <a:rPr lang="en-GB" dirty="0"/>
              <a:t> mere </a:t>
            </a:r>
            <a:r>
              <a:rPr lang="en-GB" dirty="0" err="1"/>
              <a:t>værdi</a:t>
            </a:r>
            <a:r>
              <a:rPr lang="en-GB" dirty="0"/>
              <a:t> </a:t>
            </a:r>
            <a:r>
              <a:rPr lang="en-GB" dirty="0" err="1"/>
              <a:t>ved</a:t>
            </a:r>
            <a:r>
              <a:rPr lang="en-GB" dirty="0"/>
              <a:t> at </a:t>
            </a:r>
            <a:r>
              <a:rPr lang="en-GB" dirty="0" err="1"/>
              <a:t>samarbejde</a:t>
            </a:r>
            <a:r>
              <a:rPr lang="en-GB" dirty="0"/>
              <a:t> end </a:t>
            </a:r>
            <a:r>
              <a:rPr lang="en-GB" dirty="0" err="1"/>
              <a:t>hvert</a:t>
            </a:r>
            <a:r>
              <a:rPr lang="en-GB" dirty="0"/>
              <a:t> system </a:t>
            </a:r>
            <a:r>
              <a:rPr lang="en-GB" dirty="0" err="1"/>
              <a:t>kan</a:t>
            </a:r>
            <a:r>
              <a:rPr lang="en-GB" dirty="0"/>
              <a:t> for sig </a:t>
            </a:r>
            <a:r>
              <a:rPr lang="en-GB" dirty="0" err="1"/>
              <a:t>selv</a:t>
            </a:r>
            <a:r>
              <a:rPr lang="en-GB" dirty="0"/>
              <a:t> (</a:t>
            </a:r>
            <a:r>
              <a:rPr lang="en-GB" dirty="0" err="1"/>
              <a:t>synergi</a:t>
            </a:r>
            <a:r>
              <a:rPr lang="en-GB" dirty="0"/>
              <a:t> – 2+2=5)</a:t>
            </a:r>
            <a:endParaRPr lang="en-GB" dirty="0">
              <a:cs typeface="Arial"/>
            </a:endParaRPr>
          </a:p>
          <a:p>
            <a:pPr marL="719455" lvl="1" indent="-359410"/>
            <a:r>
              <a:rPr lang="en-GB" dirty="0" err="1">
                <a:cs typeface="Arial"/>
              </a:rPr>
              <a:t>Mennesker</a:t>
            </a:r>
            <a:r>
              <a:rPr lang="en-GB" dirty="0">
                <a:cs typeface="Arial"/>
              </a:rPr>
              <a:t> </a:t>
            </a:r>
            <a:r>
              <a:rPr lang="en-GB" dirty="0" err="1">
                <a:cs typeface="Arial"/>
              </a:rPr>
              <a:t>bruger</a:t>
            </a:r>
            <a:r>
              <a:rPr lang="en-GB" dirty="0">
                <a:cs typeface="Arial"/>
              </a:rPr>
              <a:t> </a:t>
            </a:r>
            <a:r>
              <a:rPr lang="en-GB" dirty="0" err="1">
                <a:cs typeface="Arial"/>
              </a:rPr>
              <a:t>mus+tastatur</a:t>
            </a:r>
            <a:r>
              <a:rPr lang="en-GB" dirty="0">
                <a:cs typeface="Arial"/>
              </a:rPr>
              <a:t> </a:t>
            </a:r>
            <a:r>
              <a:rPr lang="en-GB" dirty="0" err="1">
                <a:cs typeface="Arial"/>
              </a:rPr>
              <a:t>til</a:t>
            </a:r>
            <a:r>
              <a:rPr lang="en-GB" dirty="0">
                <a:cs typeface="Arial"/>
              </a:rPr>
              <a:t> at </a:t>
            </a:r>
            <a:r>
              <a:rPr lang="en-GB" dirty="0" err="1">
                <a:cs typeface="Arial"/>
              </a:rPr>
              <a:t>udføre</a:t>
            </a:r>
            <a:r>
              <a:rPr lang="en-GB" dirty="0">
                <a:cs typeface="Arial"/>
              </a:rPr>
              <a:t> </a:t>
            </a:r>
            <a:r>
              <a:rPr lang="en-GB" dirty="0" err="1">
                <a:cs typeface="Arial"/>
              </a:rPr>
              <a:t>opgaver</a:t>
            </a:r>
            <a:endParaRPr lang="en-GB" dirty="0">
              <a:cs typeface="Arial"/>
            </a:endParaRPr>
          </a:p>
          <a:p>
            <a:pPr marL="719455" lvl="1" indent="-359410"/>
            <a:r>
              <a:rPr lang="en-GB" dirty="0" err="1">
                <a:cs typeface="Arial"/>
              </a:rPr>
              <a:t>Computere</a:t>
            </a:r>
            <a:r>
              <a:rPr lang="en-GB" dirty="0">
                <a:cs typeface="Arial"/>
              </a:rPr>
              <a:t> </a:t>
            </a:r>
            <a:r>
              <a:rPr lang="en-GB" dirty="0" err="1">
                <a:cs typeface="Arial"/>
              </a:rPr>
              <a:t>bruger</a:t>
            </a:r>
            <a:r>
              <a:rPr lang="en-GB" dirty="0">
                <a:cs typeface="Arial"/>
              </a:rPr>
              <a:t> et API </a:t>
            </a:r>
            <a:r>
              <a:rPr lang="en-GB" dirty="0" err="1">
                <a:cs typeface="Arial"/>
              </a:rPr>
              <a:t>til</a:t>
            </a:r>
            <a:r>
              <a:rPr lang="en-GB" dirty="0">
                <a:cs typeface="Arial"/>
              </a:rPr>
              <a:t> at </a:t>
            </a:r>
            <a:r>
              <a:rPr lang="en-GB" dirty="0" err="1">
                <a:cs typeface="Arial"/>
              </a:rPr>
              <a:t>udføre</a:t>
            </a:r>
            <a:r>
              <a:rPr lang="en-GB" dirty="0">
                <a:cs typeface="Arial"/>
              </a:rPr>
              <a:t> de </a:t>
            </a:r>
            <a:r>
              <a:rPr lang="en-GB" dirty="0" err="1">
                <a:cs typeface="Arial"/>
              </a:rPr>
              <a:t>samme</a:t>
            </a:r>
            <a:r>
              <a:rPr lang="en-GB" dirty="0">
                <a:cs typeface="Arial"/>
              </a:rPr>
              <a:t> </a:t>
            </a:r>
            <a:r>
              <a:rPr lang="en-GB" dirty="0" err="1">
                <a:cs typeface="Arial"/>
              </a:rPr>
              <a:t>opgaver</a:t>
            </a:r>
            <a:r>
              <a:rPr lang="en-GB" dirty="0">
                <a:cs typeface="Arial"/>
              </a:rPr>
              <a:t> </a:t>
            </a:r>
            <a:r>
              <a:rPr lang="en-GB" dirty="0" err="1">
                <a:cs typeface="Arial"/>
              </a:rPr>
              <a:t>som</a:t>
            </a:r>
            <a:r>
              <a:rPr lang="en-GB" dirty="0">
                <a:cs typeface="Arial"/>
              </a:rPr>
              <a:t> et </a:t>
            </a:r>
            <a:r>
              <a:rPr lang="en-GB" dirty="0" err="1">
                <a:cs typeface="Arial"/>
              </a:rPr>
              <a:t>menneske</a:t>
            </a:r>
            <a:r>
              <a:rPr lang="en-GB" dirty="0">
                <a:cs typeface="Arial"/>
              </a:rPr>
              <a:t> </a:t>
            </a:r>
            <a:r>
              <a:rPr lang="en-GB" dirty="0" err="1">
                <a:cs typeface="Arial"/>
              </a:rPr>
              <a:t>bruger</a:t>
            </a:r>
            <a:r>
              <a:rPr lang="en-GB" dirty="0">
                <a:cs typeface="Arial"/>
              </a:rPr>
              <a:t> </a:t>
            </a:r>
            <a:r>
              <a:rPr lang="en-GB" dirty="0" err="1">
                <a:cs typeface="Arial"/>
              </a:rPr>
              <a:t>mus+tastatur</a:t>
            </a:r>
            <a:r>
              <a:rPr lang="en-GB" dirty="0">
                <a:cs typeface="Arial"/>
              </a:rPr>
              <a:t> </a:t>
            </a:r>
            <a:r>
              <a:rPr lang="en-GB" dirty="0" err="1">
                <a:cs typeface="Arial"/>
              </a:rPr>
              <a:t>til</a:t>
            </a:r>
            <a:endParaRPr lang="en-GB" dirty="0">
              <a:cs typeface="Arial"/>
            </a:endParaRPr>
          </a:p>
        </p:txBody>
      </p:sp>
      <p:sp>
        <p:nvSpPr>
          <p:cNvPr id="4" name="Pladsholder til slidenummer 3">
            <a:extLst>
              <a:ext uri="{FF2B5EF4-FFF2-40B4-BE49-F238E27FC236}">
                <a16:creationId xmlns:a16="http://schemas.microsoft.com/office/drawing/2014/main" id="{092E93F1-0DB4-8A0C-72E5-4364BA42764B}"/>
              </a:ext>
            </a:extLst>
          </p:cNvPr>
          <p:cNvSpPr>
            <a:spLocks noGrp="1"/>
          </p:cNvSpPr>
          <p:nvPr>
            <p:ph type="sldNum" sz="quarter" idx="12"/>
          </p:nvPr>
        </p:nvSpPr>
        <p:spPr/>
        <p:txBody>
          <a:bodyPr/>
          <a:lstStyle/>
          <a:p>
            <a:fld id="{24C8C45C-947F-4981-8B3F-4F32E973C901}" type="slidenum">
              <a:rPr lang="da-DK" smtClean="0"/>
              <a:pPr/>
              <a:t>33</a:t>
            </a:fld>
            <a:endParaRPr lang="da-DK" dirty="0"/>
          </a:p>
        </p:txBody>
      </p:sp>
      <p:sp>
        <p:nvSpPr>
          <p:cNvPr id="5" name="Pladsholder til dato 4">
            <a:extLst>
              <a:ext uri="{FF2B5EF4-FFF2-40B4-BE49-F238E27FC236}">
                <a16:creationId xmlns:a16="http://schemas.microsoft.com/office/drawing/2014/main" id="{1726EA68-FDC1-BBBC-F3C4-191E5B74FEBE}"/>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21925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34</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dirty="0" err="1"/>
              <a:t>spørgsmål</a:t>
            </a:r>
            <a:r>
              <a:rPr lang="en-GB" sz="2400" dirty="0"/>
              <a:t> </a:t>
            </a:r>
            <a:r>
              <a:rPr lang="en-GB" sz="2400" dirty="0" err="1"/>
              <a:t>omkring</a:t>
            </a:r>
            <a:r>
              <a:rPr lang="en-GB" sz="2400" dirty="0"/>
              <a:t> “</a:t>
            </a:r>
            <a:r>
              <a:rPr lang="en-GB" sz="2400" dirty="0" err="1"/>
              <a:t>Udviklingen</a:t>
            </a:r>
            <a:r>
              <a:rPr lang="en-GB" sz="2400" dirty="0"/>
              <a:t> </a:t>
            </a:r>
            <a:r>
              <a:rPr lang="en-GB" sz="2400" dirty="0" err="1"/>
              <a:t>i</a:t>
            </a:r>
            <a:r>
              <a:rPr lang="en-GB" sz="2400" dirty="0"/>
              <a:t> </a:t>
            </a:r>
            <a:r>
              <a:rPr lang="en-GB" sz="2400" dirty="0" err="1"/>
              <a:t>opbygningen</a:t>
            </a:r>
            <a:r>
              <a:rPr lang="en-GB" sz="2400" dirty="0"/>
              <a:t> </a:t>
            </a:r>
            <a:r>
              <a:rPr lang="en-GB" sz="2400" dirty="0" err="1"/>
              <a:t>af</a:t>
            </a:r>
            <a:r>
              <a:rPr lang="en-GB" sz="2400" dirty="0"/>
              <a:t> </a:t>
            </a:r>
            <a:r>
              <a:rPr lang="en-GB" sz="2400" dirty="0" err="1"/>
              <a:t>applikationer</a:t>
            </a:r>
            <a:r>
              <a:rPr lang="en-GB" sz="2400" dirty="0"/>
              <a:t>”?</a:t>
            </a:r>
          </a:p>
        </p:txBody>
      </p:sp>
    </p:spTree>
    <p:extLst>
      <p:ext uri="{BB962C8B-B14F-4D97-AF65-F5344CB8AC3E}">
        <p14:creationId xmlns:p14="http://schemas.microsoft.com/office/powerpoint/2010/main" val="228947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6211B3AE-1CF2-2EC9-FA1E-417FCEA2977C}"/>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777608C4-3723-D7AB-A723-676B40303519}"/>
              </a:ext>
            </a:extLst>
          </p:cNvPr>
          <p:cNvSpPr>
            <a:spLocks noGrp="1"/>
          </p:cNvSpPr>
          <p:nvPr>
            <p:ph type="sldNum" sz="quarter" idx="4"/>
          </p:nvPr>
        </p:nvSpPr>
        <p:spPr/>
        <p:txBody>
          <a:bodyPr/>
          <a:lstStyle/>
          <a:p>
            <a:fld id="{24C8C45C-947F-4981-8B3F-4F32E973C901}" type="slidenum">
              <a:rPr lang="da-DK" smtClean="0"/>
              <a:pPr/>
              <a:t>35</a:t>
            </a:fld>
            <a:endParaRPr lang="da-DK" dirty="0"/>
          </a:p>
        </p:txBody>
      </p:sp>
      <p:sp>
        <p:nvSpPr>
          <p:cNvPr id="2" name="Titel 1">
            <a:extLst>
              <a:ext uri="{FF2B5EF4-FFF2-40B4-BE49-F238E27FC236}">
                <a16:creationId xmlns:a16="http://schemas.microsoft.com/office/drawing/2014/main" id="{760FBACC-D56E-0680-98D0-9AE507953BF2}"/>
              </a:ext>
            </a:extLst>
          </p:cNvPr>
          <p:cNvSpPr>
            <a:spLocks noGrp="1"/>
          </p:cNvSpPr>
          <p:nvPr>
            <p:ph type="ctrTitle"/>
          </p:nvPr>
        </p:nvSpPr>
        <p:spPr/>
        <p:txBody>
          <a:bodyPr/>
          <a:lstStyle/>
          <a:p>
            <a:r>
              <a:rPr lang="da-DK" dirty="0">
                <a:cs typeface="Arial"/>
              </a:rPr>
              <a:t>Samarbejdet mellem applikationer</a:t>
            </a:r>
          </a:p>
        </p:txBody>
      </p:sp>
      <p:sp>
        <p:nvSpPr>
          <p:cNvPr id="3" name="Pladsholder til indhold 2">
            <a:extLst>
              <a:ext uri="{FF2B5EF4-FFF2-40B4-BE49-F238E27FC236}">
                <a16:creationId xmlns:a16="http://schemas.microsoft.com/office/drawing/2014/main" id="{682CEB25-EF7F-703F-A674-CA7AB6780229}"/>
              </a:ext>
            </a:extLst>
          </p:cNvPr>
          <p:cNvSpPr>
            <a:spLocks noGrp="1"/>
          </p:cNvSpPr>
          <p:nvPr>
            <p:ph type="subTitle" idx="1"/>
          </p:nvPr>
        </p:nvSpPr>
        <p:spPr/>
        <p:txBody>
          <a:bodyPr/>
          <a:lstStyle/>
          <a:p>
            <a:endParaRPr lang="da-DK"/>
          </a:p>
        </p:txBody>
      </p:sp>
    </p:spTree>
    <p:extLst>
      <p:ext uri="{BB962C8B-B14F-4D97-AF65-F5344CB8AC3E}">
        <p14:creationId xmlns:p14="http://schemas.microsoft.com/office/powerpoint/2010/main" val="1810262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036B1-C0F9-F32F-F183-C54E915D04F6}"/>
              </a:ext>
            </a:extLst>
          </p:cNvPr>
          <p:cNvSpPr>
            <a:spLocks noGrp="1"/>
          </p:cNvSpPr>
          <p:nvPr>
            <p:ph type="title"/>
          </p:nvPr>
        </p:nvSpPr>
        <p:spPr/>
        <p:txBody>
          <a:bodyPr/>
          <a:lstStyle/>
          <a:p>
            <a:r>
              <a:rPr lang="en-GB" err="1">
                <a:cs typeface="Arial"/>
              </a:rPr>
              <a:t>Samarbejdet</a:t>
            </a:r>
            <a:r>
              <a:rPr lang="en-GB" dirty="0">
                <a:cs typeface="Arial"/>
              </a:rPr>
              <a:t> </a:t>
            </a:r>
            <a:r>
              <a:rPr lang="en-GB" err="1">
                <a:cs typeface="Arial"/>
              </a:rPr>
              <a:t>mellem</a:t>
            </a:r>
            <a:r>
              <a:rPr lang="en-GB" dirty="0">
                <a:cs typeface="Arial"/>
              </a:rPr>
              <a:t> </a:t>
            </a:r>
            <a:r>
              <a:rPr lang="en-GB" err="1">
                <a:cs typeface="Arial"/>
              </a:rPr>
              <a:t>applikationer</a:t>
            </a:r>
            <a:endParaRPr lang="da-DK">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E28ED979-0DEB-9066-7EBC-FBBB9584F9A1}"/>
              </a:ext>
            </a:extLst>
          </p:cNvPr>
          <p:cNvSpPr>
            <a:spLocks noGrp="1"/>
          </p:cNvSpPr>
          <p:nvPr>
            <p:ph idx="1"/>
          </p:nvPr>
        </p:nvSpPr>
        <p:spPr/>
        <p:txBody>
          <a:bodyPr vert="horz" lIns="0" tIns="0" rIns="0" bIns="0" rtlCol="0" anchor="t">
            <a:noAutofit/>
          </a:bodyPr>
          <a:lstStyle/>
          <a:p>
            <a:pPr marL="359410" indent="-359410"/>
            <a:r>
              <a:rPr lang="da-DK" dirty="0">
                <a:cs typeface="Arial"/>
              </a:rPr>
              <a:t>Vi er nået til et punkt, hvor vi i vores daglige arbejde bruger mange forskellige applikationer</a:t>
            </a:r>
          </a:p>
          <a:p>
            <a:pPr marL="359410" indent="-359410"/>
            <a:r>
              <a:rPr lang="da-DK" dirty="0">
                <a:cs typeface="Arial"/>
              </a:rPr>
              <a:t>Vi er forskellige professioner og bruger forskellige applikationer til at udføre arbejdet med</a:t>
            </a:r>
          </a:p>
          <a:p>
            <a:pPr marL="359410" indent="-359410"/>
            <a:r>
              <a:rPr lang="da-DK" dirty="0">
                <a:cs typeface="Arial"/>
              </a:rPr>
              <a:t>Vi laver forskellige opgaver, mange gange involverer det dog de samme data.</a:t>
            </a:r>
          </a:p>
          <a:p>
            <a:pPr marL="359410" indent="-359410"/>
            <a:r>
              <a:rPr lang="da-DK" dirty="0">
                <a:cs typeface="Arial"/>
              </a:rPr>
              <a:t>Vi oplever også at der kommer flere, nye systemer til</a:t>
            </a:r>
          </a:p>
          <a:p>
            <a:pPr marL="359410" indent="-359410"/>
            <a:r>
              <a:rPr lang="da-DK" dirty="0">
                <a:cs typeface="Arial"/>
              </a:rPr>
              <a:t>Måske er der også behov fra eksterne interessenter i at "snakke sammen" med de applikationer og data vi har.</a:t>
            </a:r>
          </a:p>
          <a:p>
            <a:pPr marL="719410" lvl="1" indent="-359410"/>
            <a:r>
              <a:rPr lang="da-DK" dirty="0">
                <a:cs typeface="Arial"/>
              </a:rPr>
              <a:t>Fx afrapportering, audit, </a:t>
            </a:r>
            <a:r>
              <a:rPr lang="da-DK" dirty="0" err="1">
                <a:cs typeface="Arial"/>
              </a:rPr>
              <a:t>osv</a:t>
            </a:r>
            <a:endParaRPr lang="da-DK" dirty="0">
              <a:cs typeface="Arial"/>
            </a:endParaRPr>
          </a:p>
        </p:txBody>
      </p:sp>
      <p:sp>
        <p:nvSpPr>
          <p:cNvPr id="4" name="Pladsholder til slidenummer 3">
            <a:extLst>
              <a:ext uri="{FF2B5EF4-FFF2-40B4-BE49-F238E27FC236}">
                <a16:creationId xmlns:a16="http://schemas.microsoft.com/office/drawing/2014/main" id="{9CF2ADE2-EDC4-7181-A9E2-026EEFAFA367}"/>
              </a:ext>
            </a:extLst>
          </p:cNvPr>
          <p:cNvSpPr>
            <a:spLocks noGrp="1"/>
          </p:cNvSpPr>
          <p:nvPr>
            <p:ph type="sldNum" sz="quarter" idx="12"/>
          </p:nvPr>
        </p:nvSpPr>
        <p:spPr/>
        <p:txBody>
          <a:bodyPr/>
          <a:lstStyle/>
          <a:p>
            <a:fld id="{24C8C45C-947F-4981-8B3F-4F32E973C901}" type="slidenum">
              <a:rPr lang="da-DK" smtClean="0"/>
              <a:pPr/>
              <a:t>36</a:t>
            </a:fld>
            <a:endParaRPr lang="da-DK" dirty="0"/>
          </a:p>
        </p:txBody>
      </p:sp>
      <p:sp>
        <p:nvSpPr>
          <p:cNvPr id="5" name="Pladsholder til dato 4">
            <a:extLst>
              <a:ext uri="{FF2B5EF4-FFF2-40B4-BE49-F238E27FC236}">
                <a16:creationId xmlns:a16="http://schemas.microsoft.com/office/drawing/2014/main" id="{A1869405-24CE-B864-53D4-3C70B7D150E4}"/>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52293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17F625-C62B-52D2-7A77-C1EA8B402330}"/>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FBA31E4E-7322-5D41-949D-67AF1C2AE874}"/>
              </a:ext>
            </a:extLst>
          </p:cNvPr>
          <p:cNvSpPr>
            <a:spLocks noGrp="1"/>
          </p:cNvSpPr>
          <p:nvPr>
            <p:ph idx="1"/>
          </p:nvPr>
        </p:nvSpPr>
        <p:spPr/>
        <p:txBody>
          <a:bodyPr vert="horz" lIns="0" tIns="0" rIns="0" bIns="0" rtlCol="0" anchor="t">
            <a:noAutofit/>
          </a:bodyPr>
          <a:lstStyle/>
          <a:p>
            <a:pPr marL="359410" indent="-359410"/>
            <a:r>
              <a:rPr lang="da-DK" dirty="0">
                <a:cs typeface="Arial"/>
              </a:rPr>
              <a:t>Den første tanke kan være at vi så "bare" skal hente data fra de andre systemers databaser:</a:t>
            </a:r>
          </a:p>
        </p:txBody>
      </p:sp>
      <p:sp>
        <p:nvSpPr>
          <p:cNvPr id="4" name="Pladsholder til slidenummer 3">
            <a:extLst>
              <a:ext uri="{FF2B5EF4-FFF2-40B4-BE49-F238E27FC236}">
                <a16:creationId xmlns:a16="http://schemas.microsoft.com/office/drawing/2014/main" id="{E26FB97C-7002-8A23-BDA1-3A93F227BF9D}"/>
              </a:ext>
            </a:extLst>
          </p:cNvPr>
          <p:cNvSpPr>
            <a:spLocks noGrp="1"/>
          </p:cNvSpPr>
          <p:nvPr>
            <p:ph type="sldNum" sz="quarter" idx="12"/>
          </p:nvPr>
        </p:nvSpPr>
        <p:spPr/>
        <p:txBody>
          <a:bodyPr/>
          <a:lstStyle/>
          <a:p>
            <a:fld id="{24C8C45C-947F-4981-8B3F-4F32E973C901}" type="slidenum">
              <a:rPr lang="da-DK" smtClean="0"/>
              <a:pPr/>
              <a:t>37</a:t>
            </a:fld>
            <a:endParaRPr lang="da-DK" dirty="0"/>
          </a:p>
        </p:txBody>
      </p:sp>
      <p:sp>
        <p:nvSpPr>
          <p:cNvPr id="5" name="Pladsholder til dato 4">
            <a:extLst>
              <a:ext uri="{FF2B5EF4-FFF2-40B4-BE49-F238E27FC236}">
                <a16:creationId xmlns:a16="http://schemas.microsoft.com/office/drawing/2014/main" id="{5E55C954-30CF-E9BE-DA05-FA24E4016D6D}"/>
              </a:ext>
            </a:extLst>
          </p:cNvPr>
          <p:cNvSpPr>
            <a:spLocks noGrp="1"/>
          </p:cNvSpPr>
          <p:nvPr>
            <p:ph type="dt" sz="half" idx="10"/>
          </p:nvPr>
        </p:nvSpPr>
        <p:spPr/>
        <p:txBody>
          <a:bodyPr/>
          <a:lstStyle/>
          <a:p>
            <a:endParaRPr lang="da-DK" dirty="0"/>
          </a:p>
        </p:txBody>
      </p:sp>
      <p:pic>
        <p:nvPicPr>
          <p:cNvPr id="7" name="Pladsholder til indhold 6" descr="Computer kontur">
            <a:extLst>
              <a:ext uri="{FF2B5EF4-FFF2-40B4-BE49-F238E27FC236}">
                <a16:creationId xmlns:a16="http://schemas.microsoft.com/office/drawing/2014/main" id="{6CA1C275-BAB7-F76D-90FA-2A902B7823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6984" y="2176532"/>
            <a:ext cx="1509867" cy="1509867"/>
          </a:xfrm>
          <a:prstGeom prst="rect">
            <a:avLst/>
          </a:prstGeom>
        </p:spPr>
      </p:pic>
      <p:pic>
        <p:nvPicPr>
          <p:cNvPr id="9" name="Pladsholder til indhold 6" descr="Computer kontur">
            <a:extLst>
              <a:ext uri="{FF2B5EF4-FFF2-40B4-BE49-F238E27FC236}">
                <a16:creationId xmlns:a16="http://schemas.microsoft.com/office/drawing/2014/main" id="{E95E3E79-724B-5501-9512-6E9CA551B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3384" y="2127226"/>
            <a:ext cx="1509867" cy="1509867"/>
          </a:xfrm>
          <a:prstGeom prst="rect">
            <a:avLst/>
          </a:prstGeom>
        </p:spPr>
      </p:pic>
      <p:pic>
        <p:nvPicPr>
          <p:cNvPr id="11" name="Pladsholder til indhold 6" descr="Computer kontur">
            <a:extLst>
              <a:ext uri="{FF2B5EF4-FFF2-40B4-BE49-F238E27FC236}">
                <a16:creationId xmlns:a16="http://schemas.microsoft.com/office/drawing/2014/main" id="{B06DF682-0BE4-C2D1-C5B0-9A1AA03AA8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1914" y="4712050"/>
            <a:ext cx="1509867" cy="1509867"/>
          </a:xfrm>
          <a:prstGeom prst="rect">
            <a:avLst/>
          </a:prstGeom>
        </p:spPr>
      </p:pic>
      <p:pic>
        <p:nvPicPr>
          <p:cNvPr id="13" name="Grafik 12" descr="Database kontur">
            <a:extLst>
              <a:ext uri="{FF2B5EF4-FFF2-40B4-BE49-F238E27FC236}">
                <a16:creationId xmlns:a16="http://schemas.microsoft.com/office/drawing/2014/main" id="{7C3BEE67-B7DA-B87C-4B8D-52286969D1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1238" y="4356304"/>
            <a:ext cx="611371" cy="611371"/>
          </a:xfrm>
          <a:prstGeom prst="rect">
            <a:avLst/>
          </a:prstGeom>
        </p:spPr>
      </p:pic>
      <p:pic>
        <p:nvPicPr>
          <p:cNvPr id="15" name="Grafik 14" descr="Database kontur">
            <a:extLst>
              <a:ext uri="{FF2B5EF4-FFF2-40B4-BE49-F238E27FC236}">
                <a16:creationId xmlns:a16="http://schemas.microsoft.com/office/drawing/2014/main" id="{24CCF2A2-D597-9D46-E543-6BE24879D0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2285" y="2670939"/>
            <a:ext cx="611371" cy="611371"/>
          </a:xfrm>
          <a:prstGeom prst="rect">
            <a:avLst/>
          </a:prstGeom>
        </p:spPr>
      </p:pic>
      <p:pic>
        <p:nvPicPr>
          <p:cNvPr id="17" name="Grafik 16" descr="Database kontur">
            <a:extLst>
              <a:ext uri="{FF2B5EF4-FFF2-40B4-BE49-F238E27FC236}">
                <a16:creationId xmlns:a16="http://schemas.microsoft.com/office/drawing/2014/main" id="{BC441BB7-57CF-3996-1440-A3528B1F41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7520" y="2670939"/>
            <a:ext cx="611371" cy="611371"/>
          </a:xfrm>
          <a:prstGeom prst="rect">
            <a:avLst/>
          </a:prstGeom>
        </p:spPr>
      </p:pic>
      <p:cxnSp>
        <p:nvCxnSpPr>
          <p:cNvPr id="18" name="Lige pilforbindelse 17">
            <a:extLst>
              <a:ext uri="{FF2B5EF4-FFF2-40B4-BE49-F238E27FC236}">
                <a16:creationId xmlns:a16="http://schemas.microsoft.com/office/drawing/2014/main" id="{AE412C71-D27F-81DC-297F-61F954756F23}"/>
              </a:ext>
            </a:extLst>
          </p:cNvPr>
          <p:cNvCxnSpPr/>
          <p:nvPr/>
        </p:nvCxnSpPr>
        <p:spPr>
          <a:xfrm>
            <a:off x="3681506" y="3203388"/>
            <a:ext cx="1310341" cy="1213223"/>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Lige pilforbindelse 18">
            <a:extLst>
              <a:ext uri="{FF2B5EF4-FFF2-40B4-BE49-F238E27FC236}">
                <a16:creationId xmlns:a16="http://schemas.microsoft.com/office/drawing/2014/main" id="{AA09D24E-EB56-5F7D-41C9-DC130B13B025}"/>
              </a:ext>
            </a:extLst>
          </p:cNvPr>
          <p:cNvCxnSpPr>
            <a:cxnSpLocks/>
          </p:cNvCxnSpPr>
          <p:nvPr/>
        </p:nvCxnSpPr>
        <p:spPr>
          <a:xfrm flipH="1">
            <a:off x="5253317" y="3225800"/>
            <a:ext cx="1453777" cy="1190811"/>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Lige pilforbindelse 19">
            <a:extLst>
              <a:ext uri="{FF2B5EF4-FFF2-40B4-BE49-F238E27FC236}">
                <a16:creationId xmlns:a16="http://schemas.microsoft.com/office/drawing/2014/main" id="{75998268-5D71-93DC-411C-DA65E30913A0}"/>
              </a:ext>
            </a:extLst>
          </p:cNvPr>
          <p:cNvCxnSpPr>
            <a:cxnSpLocks/>
          </p:cNvCxnSpPr>
          <p:nvPr/>
        </p:nvCxnSpPr>
        <p:spPr>
          <a:xfrm>
            <a:off x="3845859" y="3009152"/>
            <a:ext cx="2774574" cy="298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70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1D0CC4-A356-8342-B45D-D1202876791B}"/>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9BD4B9B9-241C-B21F-181E-03976FA273FC}"/>
              </a:ext>
            </a:extLst>
          </p:cNvPr>
          <p:cNvSpPr>
            <a:spLocks noGrp="1"/>
          </p:cNvSpPr>
          <p:nvPr>
            <p:ph idx="1"/>
          </p:nvPr>
        </p:nvSpPr>
        <p:spPr/>
        <p:txBody>
          <a:bodyPr vert="horz" lIns="0" tIns="0" rIns="0" bIns="0" rtlCol="0" anchor="t">
            <a:noAutofit/>
          </a:bodyPr>
          <a:lstStyle/>
          <a:p>
            <a:pPr marL="359410" indent="-359410"/>
            <a:r>
              <a:rPr lang="da-DK" dirty="0">
                <a:cs typeface="Arial"/>
              </a:rPr>
              <a:t>I nogle tilfælde kan man bruge dette som sidste udvej – men det giver nogle problemer som vi ikke kan komme udenom, eller som vi ikke ønsker at komme udenom</a:t>
            </a:r>
          </a:p>
          <a:p>
            <a:pPr marL="719455" lvl="1" indent="-359410"/>
            <a:r>
              <a:rPr lang="da-DK" dirty="0">
                <a:cs typeface="Arial"/>
              </a:rPr>
              <a:t>Kan vi "bare" pege en applikation ned i en anden applikations database og så kan vores applikation "bare forstå det"</a:t>
            </a:r>
          </a:p>
          <a:p>
            <a:pPr marL="1079500" lvl="2" indent="-359410"/>
            <a:r>
              <a:rPr lang="da-DK" dirty="0">
                <a:cs typeface="Arial"/>
              </a:rPr>
              <a:t>Nej, desværre - det er ikke sikkert at "semantikken" mellem systemerne er ens og vi risikerer bare at ødelægge noget for den anden applikation.</a:t>
            </a:r>
          </a:p>
          <a:p>
            <a:pPr marL="1079500" lvl="2" indent="-359410"/>
            <a:r>
              <a:rPr lang="da-DK" dirty="0">
                <a:cs typeface="Arial"/>
              </a:rPr>
              <a:t>Vi kan nok heller ikke rette i den del af applikationen – da det er en applikation vi har købt</a:t>
            </a:r>
          </a:p>
          <a:p>
            <a:pPr marL="1079500" lvl="2" indent="-359410"/>
            <a:r>
              <a:rPr lang="da-DK" dirty="0">
                <a:cs typeface="Arial"/>
              </a:rPr>
              <a:t>Vi risikerer også at gå udenom alle reglerne som ligger i et API (fx regler om alder, køn, kundeforhold osv.) og så risikerer vi at gøre alt meget værre. </a:t>
            </a:r>
          </a:p>
          <a:p>
            <a:pPr marL="719455" lvl="1" indent="-359410"/>
            <a:r>
              <a:rPr lang="da-DK" dirty="0">
                <a:cs typeface="Arial"/>
              </a:rPr>
              <a:t>Hvornår skal vi gøre det? Ved vi at der er nyt/ændret data at hente?</a:t>
            </a:r>
          </a:p>
          <a:p>
            <a:pPr marL="1079500" lvl="2" indent="-359410"/>
            <a:r>
              <a:rPr lang="da-DK" dirty="0">
                <a:cs typeface="Arial"/>
              </a:rPr>
              <a:t>Nej, vi ser kun et øjebliksbillede af en database og ved ikke om noget er nyt, gammelt, ændret eller andet. Det ved kun applikationen og vi ser kun applikationens database.</a:t>
            </a:r>
          </a:p>
        </p:txBody>
      </p:sp>
      <p:sp>
        <p:nvSpPr>
          <p:cNvPr id="4" name="Pladsholder til slidenummer 3">
            <a:extLst>
              <a:ext uri="{FF2B5EF4-FFF2-40B4-BE49-F238E27FC236}">
                <a16:creationId xmlns:a16="http://schemas.microsoft.com/office/drawing/2014/main" id="{8E4A7A43-9D14-071E-CC78-C0A388161CA1}"/>
              </a:ext>
            </a:extLst>
          </p:cNvPr>
          <p:cNvSpPr>
            <a:spLocks noGrp="1"/>
          </p:cNvSpPr>
          <p:nvPr>
            <p:ph type="sldNum" sz="quarter" idx="12"/>
          </p:nvPr>
        </p:nvSpPr>
        <p:spPr/>
        <p:txBody>
          <a:bodyPr/>
          <a:lstStyle/>
          <a:p>
            <a:fld id="{24C8C45C-947F-4981-8B3F-4F32E973C901}" type="slidenum">
              <a:rPr lang="da-DK" smtClean="0"/>
              <a:pPr/>
              <a:t>38</a:t>
            </a:fld>
            <a:endParaRPr lang="da-DK" dirty="0"/>
          </a:p>
        </p:txBody>
      </p:sp>
      <p:sp>
        <p:nvSpPr>
          <p:cNvPr id="5" name="Pladsholder til dato 4">
            <a:extLst>
              <a:ext uri="{FF2B5EF4-FFF2-40B4-BE49-F238E27FC236}">
                <a16:creationId xmlns:a16="http://schemas.microsoft.com/office/drawing/2014/main" id="{1D1F4DBD-D3A1-E68F-6BE1-7AF11F7B92A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857644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1AE865-489B-8F31-AAAF-417544DBB569}"/>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186F4A40-9D43-B94E-488F-440F2545A70B}"/>
              </a:ext>
            </a:extLst>
          </p:cNvPr>
          <p:cNvSpPr>
            <a:spLocks noGrp="1"/>
          </p:cNvSpPr>
          <p:nvPr>
            <p:ph idx="1"/>
          </p:nvPr>
        </p:nvSpPr>
        <p:spPr/>
        <p:txBody>
          <a:bodyPr vert="horz" lIns="0" tIns="0" rIns="0" bIns="0" rtlCol="0" anchor="t">
            <a:noAutofit/>
          </a:bodyPr>
          <a:lstStyle/>
          <a:p>
            <a:pPr marL="359410" indent="-359410"/>
            <a:r>
              <a:rPr lang="da-DK">
                <a:cs typeface="Arial"/>
              </a:rPr>
              <a:t>Risikoen ved ikke at systemer taler sammen:</a:t>
            </a:r>
          </a:p>
          <a:p>
            <a:pPr marL="719455" lvl="1" indent="-359410"/>
            <a:r>
              <a:rPr lang="da-DK" dirty="0">
                <a:cs typeface="Arial"/>
              </a:rPr>
              <a:t>En kunde kontakter os ved at ringe på hovednummeret: "Jeg har skiftet adresse og flyttet fra </a:t>
            </a:r>
            <a:r>
              <a:rPr lang="da-DK">
                <a:cs typeface="Arial"/>
              </a:rPr>
              <a:t>København til Koldby"</a:t>
            </a:r>
          </a:p>
          <a:p>
            <a:pPr marL="719455" lvl="1" indent="-359410"/>
            <a:r>
              <a:rPr lang="da-DK" dirty="0">
                <a:cs typeface="Arial"/>
              </a:rPr>
              <a:t>Modtageren af denne telefonbesked opdaterer det i bogholderiet, således vi kan få den nye adresse </a:t>
            </a:r>
            <a:r>
              <a:rPr lang="da-DK">
                <a:cs typeface="Arial"/>
              </a:rPr>
              <a:t>på fakturaen.</a:t>
            </a:r>
          </a:p>
          <a:p>
            <a:pPr marL="719455" lvl="1" indent="-359410"/>
            <a:r>
              <a:rPr lang="da-DK" dirty="0">
                <a:cs typeface="Arial"/>
              </a:rPr>
              <a:t>5 dage senere skal væres sælger på tur og besøge denne kunde, han slår op i kundesystemet og ser en adresse i København, hopper i metroen og tager på kundebesøg. </a:t>
            </a:r>
          </a:p>
          <a:p>
            <a:pPr marL="1079500" lvl="2" indent="-359410"/>
            <a:r>
              <a:rPr lang="da-DK" dirty="0">
                <a:cs typeface="Arial"/>
              </a:rPr>
              <a:t>Der er bare ingen metroer i Thy</a:t>
            </a:r>
          </a:p>
          <a:p>
            <a:pPr marL="719455" lvl="1" indent="-359410"/>
            <a:r>
              <a:rPr lang="da-DK" dirty="0">
                <a:cs typeface="Arial"/>
              </a:rPr>
              <a:t>Vi har kun opdateret det ene system – hvem har overhovedet overblik over hvor mange steder man skal ændre adressen?</a:t>
            </a:r>
          </a:p>
        </p:txBody>
      </p:sp>
      <p:sp>
        <p:nvSpPr>
          <p:cNvPr id="4" name="Pladsholder til slidenummer 3">
            <a:extLst>
              <a:ext uri="{FF2B5EF4-FFF2-40B4-BE49-F238E27FC236}">
                <a16:creationId xmlns:a16="http://schemas.microsoft.com/office/drawing/2014/main" id="{FFFAA315-38B6-00F0-EE43-93984138C9E8}"/>
              </a:ext>
            </a:extLst>
          </p:cNvPr>
          <p:cNvSpPr>
            <a:spLocks noGrp="1"/>
          </p:cNvSpPr>
          <p:nvPr>
            <p:ph type="sldNum" sz="quarter" idx="12"/>
          </p:nvPr>
        </p:nvSpPr>
        <p:spPr/>
        <p:txBody>
          <a:bodyPr/>
          <a:lstStyle/>
          <a:p>
            <a:fld id="{24C8C45C-947F-4981-8B3F-4F32E973C901}" type="slidenum">
              <a:rPr lang="da-DK" smtClean="0"/>
              <a:pPr/>
              <a:t>39</a:t>
            </a:fld>
            <a:endParaRPr lang="da-DK" dirty="0"/>
          </a:p>
        </p:txBody>
      </p:sp>
      <p:sp>
        <p:nvSpPr>
          <p:cNvPr id="5" name="Pladsholder til dato 4">
            <a:extLst>
              <a:ext uri="{FF2B5EF4-FFF2-40B4-BE49-F238E27FC236}">
                <a16:creationId xmlns:a16="http://schemas.microsoft.com/office/drawing/2014/main" id="{232DAE61-CC6F-3EE7-78C7-4422E2FE3D8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807596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B494D6-89DF-4435-D222-C34C796D5B7A}"/>
              </a:ext>
            </a:extLst>
          </p:cNvPr>
          <p:cNvSpPr>
            <a:spLocks noGrp="1"/>
          </p:cNvSpPr>
          <p:nvPr>
            <p:ph type="title"/>
          </p:nvPr>
        </p:nvSpPr>
        <p:spPr/>
        <p:txBody>
          <a:bodyPr/>
          <a:lstStyle/>
          <a:p>
            <a:r>
              <a:rPr lang="en-GB" dirty="0" err="1"/>
              <a:t>Arkitektur</a:t>
            </a:r>
            <a:r>
              <a:rPr lang="en-GB" dirty="0"/>
              <a:t> og </a:t>
            </a:r>
            <a:r>
              <a:rPr lang="en-GB" dirty="0" err="1"/>
              <a:t>kommunikation</a:t>
            </a:r>
            <a:endParaRPr lang="en-GB" dirty="0"/>
          </a:p>
        </p:txBody>
      </p:sp>
      <p:sp>
        <p:nvSpPr>
          <p:cNvPr id="3" name="Pladsholder til indhold 2">
            <a:extLst>
              <a:ext uri="{FF2B5EF4-FFF2-40B4-BE49-F238E27FC236}">
                <a16:creationId xmlns:a16="http://schemas.microsoft.com/office/drawing/2014/main" id="{2C71A539-0FA3-CB96-41BB-C19AA23A12BA}"/>
              </a:ext>
            </a:extLst>
          </p:cNvPr>
          <p:cNvSpPr>
            <a:spLocks noGrp="1"/>
          </p:cNvSpPr>
          <p:nvPr>
            <p:ph idx="1"/>
          </p:nvPr>
        </p:nvSpPr>
        <p:spPr/>
        <p:txBody>
          <a:bodyPr/>
          <a:lstStyle/>
          <a:p>
            <a:r>
              <a:rPr lang="en-GB" dirty="0" err="1"/>
              <a:t>Jeg</a:t>
            </a:r>
            <a:r>
              <a:rPr lang="en-GB" dirty="0"/>
              <a:t> </a:t>
            </a:r>
            <a:r>
              <a:rPr lang="en-GB" dirty="0" err="1"/>
              <a:t>vil</a:t>
            </a:r>
            <a:r>
              <a:rPr lang="en-GB" dirty="0"/>
              <a:t> </a:t>
            </a:r>
            <a:r>
              <a:rPr lang="en-GB" dirty="0" err="1"/>
              <a:t>bruge</a:t>
            </a:r>
            <a:r>
              <a:rPr lang="en-GB" dirty="0"/>
              <a:t> </a:t>
            </a:r>
            <a:r>
              <a:rPr lang="en-GB" dirty="0" err="1"/>
              <a:t>nogle</a:t>
            </a:r>
            <a:r>
              <a:rPr lang="en-GB" dirty="0"/>
              <a:t> </a:t>
            </a:r>
            <a:r>
              <a:rPr lang="en-GB" dirty="0" err="1"/>
              <a:t>ord</a:t>
            </a:r>
            <a:r>
              <a:rPr lang="en-GB" dirty="0"/>
              <a:t> </a:t>
            </a:r>
            <a:r>
              <a:rPr lang="en-GB" dirty="0" err="1"/>
              <a:t>som</a:t>
            </a:r>
            <a:r>
              <a:rPr lang="en-GB" dirty="0"/>
              <a:t> </a:t>
            </a:r>
            <a:r>
              <a:rPr lang="en-GB" dirty="0" err="1"/>
              <a:t>betyder</a:t>
            </a:r>
            <a:r>
              <a:rPr lang="en-GB" dirty="0"/>
              <a:t> det </a:t>
            </a:r>
            <a:r>
              <a:rPr lang="en-GB" dirty="0" err="1"/>
              <a:t>samme</a:t>
            </a:r>
            <a:r>
              <a:rPr lang="en-GB" dirty="0"/>
              <a:t>:</a:t>
            </a:r>
          </a:p>
          <a:p>
            <a:pPr lvl="1"/>
            <a:r>
              <a:rPr lang="en-GB" b="1" dirty="0"/>
              <a:t>Program</a:t>
            </a:r>
            <a:r>
              <a:rPr lang="en-GB" dirty="0"/>
              <a:t> (</a:t>
            </a:r>
            <a:r>
              <a:rPr lang="en-GB" dirty="0" err="1"/>
              <a:t>fx</a:t>
            </a:r>
            <a:r>
              <a:rPr lang="en-GB" dirty="0"/>
              <a:t>. Word, </a:t>
            </a:r>
            <a:r>
              <a:rPr lang="en-GB" dirty="0" err="1"/>
              <a:t>Faktureringssystem</a:t>
            </a:r>
            <a:r>
              <a:rPr lang="en-GB" dirty="0"/>
              <a:t>, </a:t>
            </a:r>
            <a:r>
              <a:rPr lang="en-GB" dirty="0" err="1"/>
              <a:t>Bookingsystem</a:t>
            </a:r>
            <a:r>
              <a:rPr lang="en-GB" dirty="0"/>
              <a:t>)</a:t>
            </a:r>
          </a:p>
          <a:p>
            <a:pPr lvl="1"/>
            <a:r>
              <a:rPr lang="en-GB" b="1" dirty="0" err="1"/>
              <a:t>Applikation</a:t>
            </a:r>
            <a:r>
              <a:rPr lang="en-GB" b="1" dirty="0"/>
              <a:t> </a:t>
            </a:r>
            <a:r>
              <a:rPr lang="en-GB" dirty="0"/>
              <a:t>(</a:t>
            </a:r>
            <a:r>
              <a:rPr lang="en-GB" dirty="0" err="1"/>
              <a:t>en</a:t>
            </a:r>
            <a:r>
              <a:rPr lang="en-GB" dirty="0"/>
              <a:t> </a:t>
            </a:r>
            <a:r>
              <a:rPr lang="en-GB" dirty="0" err="1"/>
              <a:t>softwarevirksomhed</a:t>
            </a:r>
            <a:r>
              <a:rPr lang="en-GB" dirty="0"/>
              <a:t> </a:t>
            </a:r>
            <a:r>
              <a:rPr lang="en-GB" dirty="0" err="1"/>
              <a:t>har</a:t>
            </a:r>
            <a:r>
              <a:rPr lang="en-GB" dirty="0"/>
              <a:t> </a:t>
            </a:r>
            <a:r>
              <a:rPr lang="en-GB" dirty="0" err="1"/>
              <a:t>udviklet</a:t>
            </a:r>
            <a:r>
              <a:rPr lang="en-GB" dirty="0"/>
              <a:t> </a:t>
            </a:r>
            <a:r>
              <a:rPr lang="en-GB" dirty="0" err="1"/>
              <a:t>en</a:t>
            </a:r>
            <a:r>
              <a:rPr lang="en-GB" dirty="0"/>
              <a:t> </a:t>
            </a:r>
            <a:r>
              <a:rPr lang="en-GB" dirty="0" err="1"/>
              <a:t>applikation</a:t>
            </a:r>
            <a:r>
              <a:rPr lang="en-GB" dirty="0"/>
              <a:t>)</a:t>
            </a:r>
          </a:p>
          <a:p>
            <a:pPr lvl="1"/>
            <a:r>
              <a:rPr lang="en-GB" b="1" dirty="0"/>
              <a:t>App</a:t>
            </a:r>
            <a:r>
              <a:rPr lang="en-GB" dirty="0"/>
              <a:t> (bare </a:t>
            </a:r>
            <a:r>
              <a:rPr lang="en-GB" dirty="0" err="1"/>
              <a:t>en</a:t>
            </a:r>
            <a:r>
              <a:rPr lang="en-GB" dirty="0"/>
              <a:t> </a:t>
            </a:r>
            <a:r>
              <a:rPr lang="en-GB" dirty="0" err="1"/>
              <a:t>forkortelse</a:t>
            </a:r>
            <a:r>
              <a:rPr lang="en-GB" dirty="0"/>
              <a:t> </a:t>
            </a:r>
            <a:r>
              <a:rPr lang="en-GB" dirty="0" err="1"/>
              <a:t>af</a:t>
            </a:r>
            <a:r>
              <a:rPr lang="en-GB" dirty="0"/>
              <a:t> </a:t>
            </a:r>
            <a:r>
              <a:rPr lang="en-GB" dirty="0" err="1"/>
              <a:t>applikation</a:t>
            </a:r>
            <a:r>
              <a:rPr lang="en-GB" dirty="0"/>
              <a:t>, men </a:t>
            </a:r>
            <a:r>
              <a:rPr lang="en-GB" dirty="0" err="1"/>
              <a:t>associeres</a:t>
            </a:r>
            <a:r>
              <a:rPr lang="en-GB" dirty="0"/>
              <a:t> </a:t>
            </a:r>
            <a:r>
              <a:rPr lang="en-GB" dirty="0" err="1"/>
              <a:t>ofte</a:t>
            </a:r>
            <a:r>
              <a:rPr lang="en-GB" dirty="0"/>
              <a:t> med </a:t>
            </a:r>
            <a:r>
              <a:rPr lang="en-GB" dirty="0" err="1"/>
              <a:t>mobiltelefoner</a:t>
            </a:r>
            <a:r>
              <a:rPr lang="en-GB" dirty="0"/>
              <a:t>)</a:t>
            </a:r>
          </a:p>
          <a:p>
            <a:pPr lvl="1"/>
            <a:r>
              <a:rPr lang="en-GB" b="1" dirty="0"/>
              <a:t>System</a:t>
            </a:r>
            <a:r>
              <a:rPr lang="en-GB" dirty="0"/>
              <a:t> (</a:t>
            </a:r>
            <a:r>
              <a:rPr lang="en-GB" dirty="0" err="1"/>
              <a:t>bruges</a:t>
            </a:r>
            <a:r>
              <a:rPr lang="en-GB" dirty="0"/>
              <a:t> </a:t>
            </a:r>
            <a:r>
              <a:rPr lang="en-GB" dirty="0" err="1"/>
              <a:t>typisk</a:t>
            </a:r>
            <a:r>
              <a:rPr lang="en-GB" dirty="0"/>
              <a:t> </a:t>
            </a:r>
            <a:r>
              <a:rPr lang="en-GB" dirty="0" err="1"/>
              <a:t>til</a:t>
            </a:r>
            <a:r>
              <a:rPr lang="en-GB" dirty="0"/>
              <a:t> at </a:t>
            </a:r>
            <a:r>
              <a:rPr lang="en-GB" dirty="0" err="1"/>
              <a:t>signallere</a:t>
            </a:r>
            <a:r>
              <a:rPr lang="en-GB" dirty="0"/>
              <a:t> at </a:t>
            </a:r>
            <a:r>
              <a:rPr lang="en-GB" dirty="0" err="1"/>
              <a:t>flere</a:t>
            </a:r>
            <a:r>
              <a:rPr lang="en-GB" dirty="0"/>
              <a:t> </a:t>
            </a:r>
            <a:r>
              <a:rPr lang="en-GB" dirty="0" err="1"/>
              <a:t>applikationer</a:t>
            </a:r>
            <a:r>
              <a:rPr lang="en-GB" dirty="0"/>
              <a:t> </a:t>
            </a:r>
            <a:r>
              <a:rPr lang="en-GB" dirty="0" err="1"/>
              <a:t>kan</a:t>
            </a:r>
            <a:r>
              <a:rPr lang="en-GB" dirty="0"/>
              <a:t> </a:t>
            </a:r>
            <a:r>
              <a:rPr lang="en-GB" dirty="0" err="1"/>
              <a:t>arbejde</a:t>
            </a:r>
            <a:r>
              <a:rPr lang="en-GB" dirty="0"/>
              <a:t> </a:t>
            </a:r>
            <a:r>
              <a:rPr lang="en-GB" dirty="0" err="1"/>
              <a:t>sammen</a:t>
            </a:r>
            <a:r>
              <a:rPr lang="en-GB" dirty="0"/>
              <a:t> og </a:t>
            </a:r>
            <a:r>
              <a:rPr lang="en-GB" dirty="0" err="1"/>
              <a:t>levere</a:t>
            </a:r>
            <a:r>
              <a:rPr lang="en-GB" dirty="0"/>
              <a:t> </a:t>
            </a:r>
            <a:r>
              <a:rPr lang="en-GB" dirty="0" err="1"/>
              <a:t>indhold</a:t>
            </a:r>
            <a:r>
              <a:rPr lang="en-GB" dirty="0"/>
              <a:t> – </a:t>
            </a:r>
            <a:r>
              <a:rPr lang="en-GB" dirty="0" err="1"/>
              <a:t>fx</a:t>
            </a:r>
            <a:r>
              <a:rPr lang="en-GB" dirty="0"/>
              <a:t>. </a:t>
            </a:r>
            <a:r>
              <a:rPr lang="en-GB" dirty="0" err="1"/>
              <a:t>Hente</a:t>
            </a:r>
            <a:r>
              <a:rPr lang="en-GB" dirty="0"/>
              <a:t> data </a:t>
            </a:r>
            <a:r>
              <a:rPr lang="en-GB" dirty="0" err="1"/>
              <a:t>fra</a:t>
            </a:r>
            <a:r>
              <a:rPr lang="en-GB" dirty="0"/>
              <a:t> </a:t>
            </a:r>
            <a:r>
              <a:rPr lang="en-GB" dirty="0" err="1"/>
              <a:t>eksterne</a:t>
            </a:r>
            <a:r>
              <a:rPr lang="en-GB" dirty="0"/>
              <a:t> </a:t>
            </a:r>
            <a:r>
              <a:rPr lang="en-GB" dirty="0" err="1"/>
              <a:t>applikationer</a:t>
            </a:r>
            <a:r>
              <a:rPr lang="en-GB" dirty="0"/>
              <a:t>. </a:t>
            </a:r>
            <a:r>
              <a:rPr lang="en-GB" dirty="0" err="1"/>
              <a:t>Dvs</a:t>
            </a:r>
            <a:r>
              <a:rPr lang="en-GB" dirty="0"/>
              <a:t>. </a:t>
            </a:r>
            <a:r>
              <a:rPr lang="en-GB" dirty="0" err="1"/>
              <a:t>En</a:t>
            </a:r>
            <a:r>
              <a:rPr lang="en-GB" dirty="0"/>
              <a:t> </a:t>
            </a:r>
            <a:r>
              <a:rPr lang="en-GB" dirty="0" err="1"/>
              <a:t>applikation</a:t>
            </a:r>
            <a:r>
              <a:rPr lang="en-GB" dirty="0"/>
              <a:t> </a:t>
            </a:r>
            <a:r>
              <a:rPr lang="en-GB" dirty="0" err="1"/>
              <a:t>af</a:t>
            </a:r>
            <a:r>
              <a:rPr lang="en-GB" dirty="0"/>
              <a:t> </a:t>
            </a:r>
            <a:r>
              <a:rPr lang="en-GB" dirty="0" err="1"/>
              <a:t>afhængig</a:t>
            </a:r>
            <a:r>
              <a:rPr lang="en-GB" dirty="0"/>
              <a:t> </a:t>
            </a:r>
            <a:r>
              <a:rPr lang="en-GB" dirty="0" err="1"/>
              <a:t>af</a:t>
            </a:r>
            <a:r>
              <a:rPr lang="en-GB" dirty="0"/>
              <a:t> </a:t>
            </a:r>
            <a:r>
              <a:rPr lang="en-GB" dirty="0" err="1"/>
              <a:t>andre</a:t>
            </a:r>
            <a:r>
              <a:rPr lang="en-GB" dirty="0"/>
              <a:t> </a:t>
            </a:r>
            <a:r>
              <a:rPr lang="en-GB" dirty="0" err="1"/>
              <a:t>applikationer</a:t>
            </a:r>
            <a:r>
              <a:rPr lang="en-GB" dirty="0"/>
              <a:t> for at </a:t>
            </a:r>
            <a:r>
              <a:rPr lang="en-GB" dirty="0" err="1"/>
              <a:t>kunne</a:t>
            </a:r>
            <a:r>
              <a:rPr lang="en-GB" dirty="0"/>
              <a:t> </a:t>
            </a:r>
            <a:r>
              <a:rPr lang="en-GB" dirty="0" err="1"/>
              <a:t>levere</a:t>
            </a:r>
            <a:r>
              <a:rPr lang="en-GB" dirty="0"/>
              <a:t>)</a:t>
            </a:r>
          </a:p>
        </p:txBody>
      </p:sp>
      <p:sp>
        <p:nvSpPr>
          <p:cNvPr id="4" name="Pladsholder til slidenummer 3">
            <a:extLst>
              <a:ext uri="{FF2B5EF4-FFF2-40B4-BE49-F238E27FC236}">
                <a16:creationId xmlns:a16="http://schemas.microsoft.com/office/drawing/2014/main" id="{0641CEC0-E857-8C3E-D0A7-5F2018E61892}"/>
              </a:ext>
            </a:extLst>
          </p:cNvPr>
          <p:cNvSpPr>
            <a:spLocks noGrp="1"/>
          </p:cNvSpPr>
          <p:nvPr>
            <p:ph type="sldNum" sz="quarter" idx="12"/>
          </p:nvPr>
        </p:nvSpPr>
        <p:spPr/>
        <p:txBody>
          <a:bodyPr/>
          <a:lstStyle/>
          <a:p>
            <a:fld id="{24C8C45C-947F-4981-8B3F-4F32E973C901}" type="slidenum">
              <a:rPr lang="da-DK" smtClean="0"/>
              <a:pPr/>
              <a:t>4</a:t>
            </a:fld>
            <a:endParaRPr lang="da-DK" dirty="0"/>
          </a:p>
        </p:txBody>
      </p:sp>
      <p:sp>
        <p:nvSpPr>
          <p:cNvPr id="5" name="Pladsholder til dato 4">
            <a:extLst>
              <a:ext uri="{FF2B5EF4-FFF2-40B4-BE49-F238E27FC236}">
                <a16:creationId xmlns:a16="http://schemas.microsoft.com/office/drawing/2014/main" id="{25ABCE7F-536A-5868-BFB5-1A6C07042A70}"/>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099646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575ADE-962B-251A-CE96-DEA842F160E4}"/>
              </a:ext>
            </a:extLst>
          </p:cNvPr>
          <p:cNvSpPr>
            <a:spLocks noGrp="1"/>
          </p:cNvSpPr>
          <p:nvPr>
            <p:ph type="title"/>
          </p:nvPr>
        </p:nvSpPr>
        <p:spPr/>
        <p:txBody>
          <a:bodyPr/>
          <a:lstStyle/>
          <a:p>
            <a:r>
              <a:rPr lang="en-GB" sz="3200" b="1">
                <a:solidFill>
                  <a:srgbClr val="004250"/>
                </a:solidFill>
                <a:latin typeface="Arial"/>
              </a:rPr>
              <a:t>Samarbejdet mellem applikationer</a:t>
            </a:r>
            <a:r>
              <a:rPr lang="en-GB" sz="3200">
                <a:solidFill>
                  <a:srgbClr val="004250"/>
                </a:solidFill>
                <a:latin typeface="Arial"/>
                <a:ea typeface="Arial"/>
                <a:cs typeface="Arial"/>
              </a:rPr>
              <a:t>​</a:t>
            </a:r>
            <a:endParaRPr lang="da-DK"/>
          </a:p>
        </p:txBody>
      </p:sp>
      <p:sp>
        <p:nvSpPr>
          <p:cNvPr id="3" name="Pladsholder til indhold 2">
            <a:extLst>
              <a:ext uri="{FF2B5EF4-FFF2-40B4-BE49-F238E27FC236}">
                <a16:creationId xmlns:a16="http://schemas.microsoft.com/office/drawing/2014/main" id="{E4A63E10-8D78-B001-3F0C-6139D509F469}"/>
              </a:ext>
            </a:extLst>
          </p:cNvPr>
          <p:cNvSpPr>
            <a:spLocks noGrp="1"/>
          </p:cNvSpPr>
          <p:nvPr>
            <p:ph idx="1"/>
          </p:nvPr>
        </p:nvSpPr>
        <p:spPr/>
        <p:txBody>
          <a:bodyPr vert="horz" lIns="0" tIns="0" rIns="0" bIns="0" rtlCol="0" anchor="t">
            <a:noAutofit/>
          </a:bodyPr>
          <a:lstStyle/>
          <a:p>
            <a:pPr marL="359410" indent="-359410"/>
            <a:r>
              <a:rPr lang="da-DK" dirty="0">
                <a:cs typeface="Arial"/>
              </a:rPr>
              <a:t>Et af problemerne her er overblik over data, over systemer samt over brugen af systemerne.</a:t>
            </a:r>
          </a:p>
        </p:txBody>
      </p:sp>
      <p:sp>
        <p:nvSpPr>
          <p:cNvPr id="4" name="Pladsholder til slidenummer 3">
            <a:extLst>
              <a:ext uri="{FF2B5EF4-FFF2-40B4-BE49-F238E27FC236}">
                <a16:creationId xmlns:a16="http://schemas.microsoft.com/office/drawing/2014/main" id="{4A582E5C-F242-78BE-312B-EFC1BC72704F}"/>
              </a:ext>
            </a:extLst>
          </p:cNvPr>
          <p:cNvSpPr>
            <a:spLocks noGrp="1"/>
          </p:cNvSpPr>
          <p:nvPr>
            <p:ph type="sldNum" sz="quarter" idx="12"/>
          </p:nvPr>
        </p:nvSpPr>
        <p:spPr/>
        <p:txBody>
          <a:bodyPr/>
          <a:lstStyle/>
          <a:p>
            <a:fld id="{24C8C45C-947F-4981-8B3F-4F32E973C901}" type="slidenum">
              <a:rPr lang="da-DK" smtClean="0"/>
              <a:pPr/>
              <a:t>40</a:t>
            </a:fld>
            <a:endParaRPr lang="da-DK" dirty="0"/>
          </a:p>
        </p:txBody>
      </p:sp>
      <p:sp>
        <p:nvSpPr>
          <p:cNvPr id="5" name="Pladsholder til dato 4">
            <a:extLst>
              <a:ext uri="{FF2B5EF4-FFF2-40B4-BE49-F238E27FC236}">
                <a16:creationId xmlns:a16="http://schemas.microsoft.com/office/drawing/2014/main" id="{413670D6-AFF5-78C7-902E-B52AEBD52EB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544433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1D0CC4-A356-8342-B45D-D1202876791B}"/>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9BD4B9B9-241C-B21F-181E-03976FA273FC}"/>
              </a:ext>
            </a:extLst>
          </p:cNvPr>
          <p:cNvSpPr>
            <a:spLocks noGrp="1"/>
          </p:cNvSpPr>
          <p:nvPr>
            <p:ph idx="1"/>
          </p:nvPr>
        </p:nvSpPr>
        <p:spPr>
          <a:xfrm>
            <a:off x="572400" y="1659599"/>
            <a:ext cx="5161577" cy="4053600"/>
          </a:xfrm>
        </p:spPr>
        <p:txBody>
          <a:bodyPr vert="horz" lIns="0" tIns="0" rIns="0" bIns="0" rtlCol="0" anchor="t">
            <a:noAutofit/>
          </a:bodyPr>
          <a:lstStyle/>
          <a:p>
            <a:pPr marL="359410" indent="-359410"/>
            <a:r>
              <a:rPr lang="da-DK" dirty="0">
                <a:cs typeface="Arial"/>
              </a:rPr>
              <a:t>"Problemet" her er også </a:t>
            </a:r>
            <a:r>
              <a:rPr lang="da-DK" dirty="0" err="1">
                <a:cs typeface="Arial"/>
              </a:rPr>
              <a:t>kompleksistet</a:t>
            </a:r>
          </a:p>
          <a:p>
            <a:pPr marL="359410" indent="-359410"/>
            <a:r>
              <a:rPr lang="da-DK" dirty="0">
                <a:cs typeface="Arial"/>
              </a:rPr>
              <a:t>Det er ret nemt at overskue når vi har få systemer, men når vi har 100 systemer, så skal hvert system kende til alle andre, kende deres data, hvordan den ser ud osv.</a:t>
            </a:r>
          </a:p>
          <a:p>
            <a:pPr marL="359410" indent="-359410"/>
            <a:r>
              <a:rPr lang="da-DK" dirty="0">
                <a:cs typeface="Arial"/>
              </a:rPr>
              <a:t>Over tid vil det blive næsten umuligt at samarbejde mellem applikationer.</a:t>
            </a:r>
          </a:p>
        </p:txBody>
      </p:sp>
      <p:sp>
        <p:nvSpPr>
          <p:cNvPr id="4" name="Pladsholder til slidenummer 3">
            <a:extLst>
              <a:ext uri="{FF2B5EF4-FFF2-40B4-BE49-F238E27FC236}">
                <a16:creationId xmlns:a16="http://schemas.microsoft.com/office/drawing/2014/main" id="{8E4A7A43-9D14-071E-CC78-C0A388161CA1}"/>
              </a:ext>
            </a:extLst>
          </p:cNvPr>
          <p:cNvSpPr>
            <a:spLocks noGrp="1"/>
          </p:cNvSpPr>
          <p:nvPr>
            <p:ph type="sldNum" sz="quarter" idx="12"/>
          </p:nvPr>
        </p:nvSpPr>
        <p:spPr/>
        <p:txBody>
          <a:bodyPr/>
          <a:lstStyle/>
          <a:p>
            <a:fld id="{24C8C45C-947F-4981-8B3F-4F32E973C901}" type="slidenum">
              <a:rPr lang="da-DK" smtClean="0"/>
              <a:pPr/>
              <a:t>41</a:t>
            </a:fld>
            <a:endParaRPr lang="da-DK" dirty="0"/>
          </a:p>
        </p:txBody>
      </p:sp>
      <p:sp>
        <p:nvSpPr>
          <p:cNvPr id="5" name="Pladsholder til dato 4">
            <a:extLst>
              <a:ext uri="{FF2B5EF4-FFF2-40B4-BE49-F238E27FC236}">
                <a16:creationId xmlns:a16="http://schemas.microsoft.com/office/drawing/2014/main" id="{1D1F4DBD-D3A1-E68F-6BE1-7AF11F7B92A2}"/>
              </a:ext>
            </a:extLst>
          </p:cNvPr>
          <p:cNvSpPr>
            <a:spLocks noGrp="1"/>
          </p:cNvSpPr>
          <p:nvPr>
            <p:ph type="dt" sz="half" idx="10"/>
          </p:nvPr>
        </p:nvSpPr>
        <p:spPr/>
        <p:txBody>
          <a:bodyPr/>
          <a:lstStyle/>
          <a:p>
            <a:endParaRPr lang="da-DK" dirty="0"/>
          </a:p>
        </p:txBody>
      </p:sp>
      <p:pic>
        <p:nvPicPr>
          <p:cNvPr id="6" name="Billede 6" descr="Et billede, der indeholder diagram&#10;&#10;Beskrivelsen er genereret automatisk">
            <a:extLst>
              <a:ext uri="{FF2B5EF4-FFF2-40B4-BE49-F238E27FC236}">
                <a16:creationId xmlns:a16="http://schemas.microsoft.com/office/drawing/2014/main" id="{3CE75DB0-5C38-9386-58FB-EDDA7285E2BD}"/>
              </a:ext>
            </a:extLst>
          </p:cNvPr>
          <p:cNvPicPr>
            <a:picLocks noChangeAspect="1"/>
          </p:cNvPicPr>
          <p:nvPr/>
        </p:nvPicPr>
        <p:blipFill>
          <a:blip r:embed="rId2"/>
          <a:stretch>
            <a:fillRect/>
          </a:stretch>
        </p:blipFill>
        <p:spPr>
          <a:xfrm>
            <a:off x="5912224" y="1169158"/>
            <a:ext cx="5776258" cy="4975388"/>
          </a:xfrm>
          <a:prstGeom prst="rect">
            <a:avLst/>
          </a:prstGeom>
        </p:spPr>
      </p:pic>
    </p:spTree>
    <p:extLst>
      <p:ext uri="{BB962C8B-B14F-4D97-AF65-F5344CB8AC3E}">
        <p14:creationId xmlns:p14="http://schemas.microsoft.com/office/powerpoint/2010/main" val="480495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B70C9F-2933-4198-05DC-1E6F5FBAE78A}"/>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0B82B1EB-C11F-0325-DE4C-9F239506CBAB}"/>
              </a:ext>
            </a:extLst>
          </p:cNvPr>
          <p:cNvSpPr>
            <a:spLocks noGrp="1"/>
          </p:cNvSpPr>
          <p:nvPr>
            <p:ph idx="1"/>
          </p:nvPr>
        </p:nvSpPr>
        <p:spPr/>
        <p:txBody>
          <a:bodyPr vert="horz" lIns="0" tIns="0" rIns="0" bIns="0" rtlCol="0" anchor="t">
            <a:noAutofit/>
          </a:bodyPr>
          <a:lstStyle/>
          <a:p>
            <a:pPr marL="359410" indent="-359410"/>
            <a:r>
              <a:rPr lang="da-DK" dirty="0">
                <a:cs typeface="Arial"/>
              </a:rPr>
              <a:t>En applikation består groft sagt af 2 ting</a:t>
            </a:r>
          </a:p>
          <a:p>
            <a:pPr marL="719455" lvl="1" indent="-359410"/>
            <a:r>
              <a:rPr lang="da-DK" dirty="0">
                <a:cs typeface="Arial"/>
              </a:rPr>
              <a:t>En grænseflade til at læse og skrive data fra – det er nemmere for mennesker at bruge tastatur og mus til dette.</a:t>
            </a:r>
          </a:p>
          <a:p>
            <a:pPr marL="719455" lvl="1" indent="-359410"/>
            <a:r>
              <a:rPr lang="da-DK" dirty="0">
                <a:cs typeface="Arial"/>
              </a:rPr>
              <a:t>En database til at opbevare alle data i</a:t>
            </a:r>
          </a:p>
          <a:p>
            <a:pPr marL="359410" indent="-359410"/>
            <a:r>
              <a:rPr lang="da-DK" dirty="0">
                <a:cs typeface="Arial"/>
              </a:rPr>
              <a:t>Når vi udfører vores arbejde, gemmer en kunde eller lignende, så afføder det en </a:t>
            </a:r>
            <a:r>
              <a:rPr lang="da-DK" b="1" dirty="0">
                <a:cs typeface="Arial"/>
              </a:rPr>
              <a:t>handling</a:t>
            </a:r>
          </a:p>
          <a:p>
            <a:pPr marL="359410" indent="-359410"/>
            <a:r>
              <a:rPr lang="da-DK" dirty="0">
                <a:cs typeface="Arial"/>
              </a:rPr>
              <a:t>Handlingen indgår i en kontekst – fx "Gemme kunde".</a:t>
            </a:r>
          </a:p>
          <a:p>
            <a:pPr marL="719455" lvl="1" indent="-359410"/>
            <a:r>
              <a:rPr lang="da-DK" dirty="0">
                <a:cs typeface="Arial"/>
              </a:rPr>
              <a:t>Der er en handling, og så er der det data som er associeret med handlingen.</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D1365A7C-9FC6-0E93-5F4D-52A39577E499}"/>
              </a:ext>
            </a:extLst>
          </p:cNvPr>
          <p:cNvSpPr>
            <a:spLocks noGrp="1"/>
          </p:cNvSpPr>
          <p:nvPr>
            <p:ph type="sldNum" sz="quarter" idx="12"/>
          </p:nvPr>
        </p:nvSpPr>
        <p:spPr/>
        <p:txBody>
          <a:bodyPr/>
          <a:lstStyle/>
          <a:p>
            <a:fld id="{24C8C45C-947F-4981-8B3F-4F32E973C901}" type="slidenum">
              <a:rPr lang="da-DK" smtClean="0"/>
              <a:pPr/>
              <a:t>42</a:t>
            </a:fld>
            <a:endParaRPr lang="da-DK" dirty="0"/>
          </a:p>
        </p:txBody>
      </p:sp>
      <p:sp>
        <p:nvSpPr>
          <p:cNvPr id="5" name="Pladsholder til dato 4">
            <a:extLst>
              <a:ext uri="{FF2B5EF4-FFF2-40B4-BE49-F238E27FC236}">
                <a16:creationId xmlns:a16="http://schemas.microsoft.com/office/drawing/2014/main" id="{1979DD79-5742-2CD6-CB48-9D46F8A805B7}"/>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539112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39A18-AAA5-BC5D-4AF9-C2C409D1BA17}"/>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EACF5B93-7D82-1B31-5B6B-589C6DCFE152}"/>
              </a:ext>
            </a:extLst>
          </p:cNvPr>
          <p:cNvSpPr>
            <a:spLocks noGrp="1"/>
          </p:cNvSpPr>
          <p:nvPr>
            <p:ph idx="1"/>
          </p:nvPr>
        </p:nvSpPr>
        <p:spPr/>
        <p:txBody>
          <a:bodyPr vert="horz" lIns="0" tIns="0" rIns="0" bIns="0" rtlCol="0" anchor="t">
            <a:noAutofit/>
          </a:bodyPr>
          <a:lstStyle/>
          <a:p>
            <a:pPr marL="359410" indent="-359410"/>
            <a:r>
              <a:rPr lang="da-DK" dirty="0">
                <a:cs typeface="Arial"/>
              </a:rPr>
              <a:t>Denne handling er vigtig, da den "symboliserer" den interaktion der er med vores system og det job vi har udført.</a:t>
            </a:r>
          </a:p>
          <a:p>
            <a:pPr marL="719455" lvl="1" indent="-359410"/>
            <a:r>
              <a:rPr lang="da-DK" dirty="0">
                <a:cs typeface="Arial"/>
              </a:rPr>
              <a:t>Den vil typisk være kendetegnet ved at indeholde et udsagnsord:</a:t>
            </a:r>
          </a:p>
          <a:p>
            <a:pPr marL="1079500" lvl="2" indent="-359410"/>
            <a:r>
              <a:rPr lang="da-DK" dirty="0">
                <a:cs typeface="Arial"/>
              </a:rPr>
              <a:t>"Gemme", "Opdatere", "Læse", "Vise", "Slette", "Sende", "Flytte", "Arkivere"</a:t>
            </a:r>
          </a:p>
          <a:p>
            <a:pPr marL="719455" lvl="1" indent="-359410"/>
            <a:endParaRPr lang="da-DK" dirty="0">
              <a:cs typeface="Arial"/>
            </a:endParaRPr>
          </a:p>
        </p:txBody>
      </p:sp>
      <p:sp>
        <p:nvSpPr>
          <p:cNvPr id="4" name="Pladsholder til slidenummer 3">
            <a:extLst>
              <a:ext uri="{FF2B5EF4-FFF2-40B4-BE49-F238E27FC236}">
                <a16:creationId xmlns:a16="http://schemas.microsoft.com/office/drawing/2014/main" id="{82CF48DD-E268-86A9-E435-6014C9595ABC}"/>
              </a:ext>
            </a:extLst>
          </p:cNvPr>
          <p:cNvSpPr>
            <a:spLocks noGrp="1"/>
          </p:cNvSpPr>
          <p:nvPr>
            <p:ph type="sldNum" sz="quarter" idx="12"/>
          </p:nvPr>
        </p:nvSpPr>
        <p:spPr/>
        <p:txBody>
          <a:bodyPr/>
          <a:lstStyle/>
          <a:p>
            <a:fld id="{24C8C45C-947F-4981-8B3F-4F32E973C901}" type="slidenum">
              <a:rPr lang="da-DK" smtClean="0"/>
              <a:pPr/>
              <a:t>43</a:t>
            </a:fld>
            <a:endParaRPr lang="da-DK" dirty="0"/>
          </a:p>
        </p:txBody>
      </p:sp>
      <p:sp>
        <p:nvSpPr>
          <p:cNvPr id="5" name="Pladsholder til dato 4">
            <a:extLst>
              <a:ext uri="{FF2B5EF4-FFF2-40B4-BE49-F238E27FC236}">
                <a16:creationId xmlns:a16="http://schemas.microsoft.com/office/drawing/2014/main" id="{6772C6FF-24D6-8682-B38A-8F9DC60F2BD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38280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639A18-AAA5-BC5D-4AF9-C2C409D1BA17}"/>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EACF5B93-7D82-1B31-5B6B-589C6DCFE152}"/>
              </a:ext>
            </a:extLst>
          </p:cNvPr>
          <p:cNvSpPr>
            <a:spLocks noGrp="1"/>
          </p:cNvSpPr>
          <p:nvPr>
            <p:ph idx="1"/>
          </p:nvPr>
        </p:nvSpPr>
        <p:spPr/>
        <p:txBody>
          <a:bodyPr vert="horz" lIns="0" tIns="0" rIns="0" bIns="0" rtlCol="0" anchor="t">
            <a:noAutofit/>
          </a:bodyPr>
          <a:lstStyle/>
          <a:p>
            <a:pPr marL="359410" indent="-359410"/>
            <a:r>
              <a:rPr lang="da-DK" dirty="0">
                <a:cs typeface="Arial"/>
              </a:rPr>
              <a:t>Når en handling udføres vil vi gerne fortælle de andre systemer som er afhængig af dette om 2 ting:</a:t>
            </a:r>
          </a:p>
          <a:p>
            <a:pPr marL="719455" lvl="1" indent="-359410"/>
            <a:r>
              <a:rPr lang="da-DK" dirty="0">
                <a:cs typeface="Arial"/>
              </a:rPr>
              <a:t>Hvilken handling, der er udført (fx "gem kunde")</a:t>
            </a:r>
          </a:p>
          <a:p>
            <a:pPr marL="719455" lvl="1" indent="-359410"/>
            <a:r>
              <a:rPr lang="da-DK" dirty="0">
                <a:cs typeface="Arial"/>
              </a:rPr>
              <a:t>Hvordan den nye kunde ser ud (fx "Fornavn = Hans Hansen"...og resten af data)</a:t>
            </a:r>
          </a:p>
          <a:p>
            <a:pPr marL="359410" indent="-359410"/>
            <a:r>
              <a:rPr lang="da-DK" dirty="0">
                <a:cs typeface="Arial"/>
              </a:rPr>
              <a:t>Dette vil vi gerne sende til det (de) andre systemer som der skal kommunikeres med.</a:t>
            </a:r>
          </a:p>
          <a:p>
            <a:pPr marL="719455" lvl="1" indent="-359410"/>
            <a:r>
              <a:rPr lang="da-DK" dirty="0">
                <a:cs typeface="Arial"/>
              </a:rPr>
              <a:t>Det vil sige at vi sender en "notifikation om hændelse og data" til den anden applikations API.</a:t>
            </a:r>
          </a:p>
          <a:p>
            <a:pPr marL="719455" lvl="1" indent="-359410"/>
            <a:r>
              <a:rPr lang="da-DK" dirty="0">
                <a:cs typeface="Arial"/>
              </a:rPr>
              <a:t>...nu stoler vi på at den anden applikation kan modtage data, behandle det ud fra alle forretningsreglerne og gemme det i dens database</a:t>
            </a:r>
          </a:p>
          <a:p>
            <a:pPr marL="719455" lvl="1" indent="-359410"/>
            <a:r>
              <a:rPr lang="da-DK" dirty="0">
                <a:cs typeface="Arial"/>
              </a:rPr>
              <a:t>...det var </a:t>
            </a:r>
            <a:r>
              <a:rPr lang="da-DK" dirty="0" err="1">
                <a:cs typeface="Arial"/>
              </a:rPr>
              <a:t>eet</a:t>
            </a:r>
            <a:r>
              <a:rPr lang="da-DK" dirty="0">
                <a:cs typeface="Arial"/>
              </a:rPr>
              <a:t> system </a:t>
            </a:r>
            <a:r>
              <a:rPr lang="da-DK" dirty="0" err="1">
                <a:cs typeface="Arial"/>
              </a:rPr>
              <a:t>opdageret</a:t>
            </a:r>
            <a:r>
              <a:rPr lang="da-DK" dirty="0">
                <a:cs typeface="Arial"/>
              </a:rPr>
              <a:t>...så er det "bare" resten også!</a:t>
            </a:r>
          </a:p>
          <a:p>
            <a:pPr marL="719455" lvl="1" indent="-359410"/>
            <a:endParaRPr lang="da-DK" dirty="0">
              <a:cs typeface="Arial"/>
            </a:endParaRPr>
          </a:p>
        </p:txBody>
      </p:sp>
      <p:sp>
        <p:nvSpPr>
          <p:cNvPr id="4" name="Pladsholder til slidenummer 3">
            <a:extLst>
              <a:ext uri="{FF2B5EF4-FFF2-40B4-BE49-F238E27FC236}">
                <a16:creationId xmlns:a16="http://schemas.microsoft.com/office/drawing/2014/main" id="{82CF48DD-E268-86A9-E435-6014C9595ABC}"/>
              </a:ext>
            </a:extLst>
          </p:cNvPr>
          <p:cNvSpPr>
            <a:spLocks noGrp="1"/>
          </p:cNvSpPr>
          <p:nvPr>
            <p:ph type="sldNum" sz="quarter" idx="12"/>
          </p:nvPr>
        </p:nvSpPr>
        <p:spPr/>
        <p:txBody>
          <a:bodyPr/>
          <a:lstStyle/>
          <a:p>
            <a:fld id="{24C8C45C-947F-4981-8B3F-4F32E973C901}" type="slidenum">
              <a:rPr lang="da-DK" smtClean="0"/>
              <a:pPr/>
              <a:t>44</a:t>
            </a:fld>
            <a:endParaRPr lang="da-DK" dirty="0"/>
          </a:p>
        </p:txBody>
      </p:sp>
      <p:sp>
        <p:nvSpPr>
          <p:cNvPr id="5" name="Pladsholder til dato 4">
            <a:extLst>
              <a:ext uri="{FF2B5EF4-FFF2-40B4-BE49-F238E27FC236}">
                <a16:creationId xmlns:a16="http://schemas.microsoft.com/office/drawing/2014/main" id="{6772C6FF-24D6-8682-B38A-8F9DC60F2BD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333875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B95BEA-15BC-7722-A122-6574B5BD2C2E}"/>
              </a:ext>
            </a:extLst>
          </p:cNvPr>
          <p:cNvSpPr>
            <a:spLocks noGrp="1"/>
          </p:cNvSpPr>
          <p:nvPr>
            <p:ph type="title"/>
          </p:nvPr>
        </p:nvSpPr>
        <p:spPr/>
        <p:txBody>
          <a:bodyPr/>
          <a:lstStyle/>
          <a:p>
            <a:r>
              <a:rPr lang="en-GB" dirty="0" err="1">
                <a:cs typeface="Arial"/>
              </a:rPr>
              <a:t>Samarbejdet</a:t>
            </a:r>
            <a:r>
              <a:rPr lang="en-GB" dirty="0">
                <a:cs typeface="Arial"/>
              </a:rPr>
              <a:t> </a:t>
            </a:r>
            <a:r>
              <a:rPr lang="en-GB" dirty="0" err="1">
                <a:cs typeface="Arial"/>
              </a:rPr>
              <a:t>mellem</a:t>
            </a:r>
            <a:r>
              <a:rPr lang="en-GB" dirty="0">
                <a:cs typeface="Arial"/>
              </a:rPr>
              <a:t> </a:t>
            </a:r>
            <a:r>
              <a:rPr lang="en-GB" dirty="0" err="1">
                <a:cs typeface="Arial"/>
              </a:rPr>
              <a:t>applikationer</a:t>
            </a:r>
            <a:endParaRPr lang="da-DK" b="0" dirty="0" err="1">
              <a:cs typeface="Arial"/>
            </a:endParaRPr>
          </a:p>
          <a:p>
            <a:endParaRPr lang="da-DK" dirty="0">
              <a:cs typeface="Arial"/>
            </a:endParaRPr>
          </a:p>
        </p:txBody>
      </p:sp>
      <p:sp>
        <p:nvSpPr>
          <p:cNvPr id="3" name="Pladsholder til indhold 2">
            <a:extLst>
              <a:ext uri="{FF2B5EF4-FFF2-40B4-BE49-F238E27FC236}">
                <a16:creationId xmlns:a16="http://schemas.microsoft.com/office/drawing/2014/main" id="{8CB2B9C6-168F-C950-D020-C7EA6EE08EE4}"/>
              </a:ext>
            </a:extLst>
          </p:cNvPr>
          <p:cNvSpPr>
            <a:spLocks noGrp="1"/>
          </p:cNvSpPr>
          <p:nvPr>
            <p:ph idx="1"/>
          </p:nvPr>
        </p:nvSpPr>
        <p:spPr/>
        <p:txBody>
          <a:bodyPr vert="horz" lIns="0" tIns="0" rIns="0" bIns="0" rtlCol="0" anchor="t">
            <a:noAutofit/>
          </a:bodyPr>
          <a:lstStyle/>
          <a:p>
            <a:pPr marL="359410" indent="-359410"/>
            <a:r>
              <a:rPr lang="da-DK" dirty="0">
                <a:cs typeface="Arial"/>
              </a:rPr>
              <a:t>Opsummering</a:t>
            </a:r>
          </a:p>
          <a:p>
            <a:pPr marL="719455" lvl="1" indent="-359410"/>
            <a:r>
              <a:rPr lang="da-DK" dirty="0">
                <a:cs typeface="Arial"/>
              </a:rPr>
              <a:t>Kommunikation mellem applikationer sker gennem en række "håndtag" til at simulere en brugers interaktion med systemet – det kalder vi et API.</a:t>
            </a:r>
          </a:p>
          <a:p>
            <a:pPr marL="719455" lvl="1" indent="-359410"/>
            <a:r>
              <a:rPr lang="da-DK" dirty="0">
                <a:cs typeface="Arial"/>
              </a:rPr>
              <a:t>Ikke alle applikationer er født med et API – vi bør udvælge systemer ud fra om et "nyt" system har disse håndtag.</a:t>
            </a:r>
          </a:p>
          <a:p>
            <a:pPr marL="719455" lvl="1" indent="-359410"/>
            <a:r>
              <a:rPr lang="da-DK" dirty="0">
                <a:cs typeface="Arial"/>
              </a:rPr>
              <a:t>Kommunikation er komplekst, og antallet af samarbejdende applikationer forøger denne kompleksitet</a:t>
            </a:r>
          </a:p>
          <a:p>
            <a:pPr marL="719455" lvl="1" indent="-359410"/>
            <a:r>
              <a:rPr lang="da-DK" dirty="0">
                <a:cs typeface="Arial"/>
              </a:rPr>
              <a:t>Vi vil gerne kunne reagere på en "hændelse, således ved vi hvad der er sket og vi har data omkring </a:t>
            </a:r>
            <a:r>
              <a:rPr lang="da-DK">
                <a:cs typeface="Arial"/>
              </a:rPr>
              <a:t>denne hændelse" når vi skal sende det til andre applikationer.</a:t>
            </a:r>
            <a:endParaRPr lang="da-DK" dirty="0">
              <a:cs typeface="Arial"/>
            </a:endParaRPr>
          </a:p>
        </p:txBody>
      </p:sp>
      <p:sp>
        <p:nvSpPr>
          <p:cNvPr id="4" name="Pladsholder til slidenummer 3">
            <a:extLst>
              <a:ext uri="{FF2B5EF4-FFF2-40B4-BE49-F238E27FC236}">
                <a16:creationId xmlns:a16="http://schemas.microsoft.com/office/drawing/2014/main" id="{3E1D80AB-BE03-79E3-1AC5-73DD3D203AE7}"/>
              </a:ext>
            </a:extLst>
          </p:cNvPr>
          <p:cNvSpPr>
            <a:spLocks noGrp="1"/>
          </p:cNvSpPr>
          <p:nvPr>
            <p:ph type="sldNum" sz="quarter" idx="12"/>
          </p:nvPr>
        </p:nvSpPr>
        <p:spPr/>
        <p:txBody>
          <a:bodyPr/>
          <a:lstStyle/>
          <a:p>
            <a:fld id="{24C8C45C-947F-4981-8B3F-4F32E973C901}" type="slidenum">
              <a:rPr lang="da-DK" smtClean="0"/>
              <a:pPr/>
              <a:t>45</a:t>
            </a:fld>
            <a:endParaRPr lang="da-DK" dirty="0"/>
          </a:p>
        </p:txBody>
      </p:sp>
      <p:sp>
        <p:nvSpPr>
          <p:cNvPr id="5" name="Pladsholder til dato 4">
            <a:extLst>
              <a:ext uri="{FF2B5EF4-FFF2-40B4-BE49-F238E27FC236}">
                <a16:creationId xmlns:a16="http://schemas.microsoft.com/office/drawing/2014/main" id="{E2B85CCC-0E11-6A3C-7D6C-A8FF7A53359C}"/>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526981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46</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err="1"/>
              <a:t>Udveksling</a:t>
            </a:r>
            <a:r>
              <a:rPr lang="en-GB" dirty="0"/>
              <a:t> </a:t>
            </a:r>
            <a:r>
              <a:rPr lang="en-GB" dirty="0" err="1"/>
              <a:t>af</a:t>
            </a:r>
            <a:r>
              <a:rPr lang="en-GB" dirty="0"/>
              <a:t> data - </a:t>
            </a:r>
            <a:r>
              <a:rPr lang="en-GB" dirty="0" err="1"/>
              <a:t>formater</a:t>
            </a:r>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56862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79DF7DA-1E42-4BC7-CDCD-9B859BF402DF}"/>
              </a:ext>
            </a:extLst>
          </p:cNvPr>
          <p:cNvSpPr>
            <a:spLocks noGrp="1"/>
          </p:cNvSpPr>
          <p:nvPr>
            <p:ph type="title"/>
          </p:nvPr>
        </p:nvSpPr>
        <p:spPr/>
        <p:txBody>
          <a:bodyPr/>
          <a:lstStyle/>
          <a:p>
            <a:r>
              <a:rPr lang="da-DK" dirty="0">
                <a:cs typeface="Arial"/>
              </a:rPr>
              <a:t>Udveksling af data - formater</a:t>
            </a:r>
            <a:endParaRPr lang="da-DK" dirty="0"/>
          </a:p>
        </p:txBody>
      </p:sp>
      <p:sp>
        <p:nvSpPr>
          <p:cNvPr id="5" name="Undertitel 4">
            <a:extLst>
              <a:ext uri="{FF2B5EF4-FFF2-40B4-BE49-F238E27FC236}">
                <a16:creationId xmlns:a16="http://schemas.microsoft.com/office/drawing/2014/main" id="{75E0D08E-35CF-6728-F573-C160766F30CE}"/>
              </a:ext>
            </a:extLst>
          </p:cNvPr>
          <p:cNvSpPr>
            <a:spLocks noGrp="1"/>
          </p:cNvSpPr>
          <p:nvPr>
            <p:ph idx="1"/>
          </p:nvPr>
        </p:nvSpPr>
        <p:spPr/>
        <p:txBody>
          <a:bodyPr vert="horz" lIns="0" tIns="0" rIns="0" bIns="0" rtlCol="0" anchor="t">
            <a:noAutofit/>
          </a:bodyPr>
          <a:lstStyle/>
          <a:p>
            <a:pPr marL="359410" indent="-359410"/>
            <a:r>
              <a:rPr lang="da-DK" dirty="0">
                <a:cs typeface="Arial"/>
              </a:rPr>
              <a:t>Når man kommunikerer mellem applikationer er det vigtigt at tale samme "sprog"</a:t>
            </a:r>
          </a:p>
          <a:p>
            <a:pPr marL="359410" indent="-359410"/>
            <a:r>
              <a:rPr lang="da-DK" dirty="0">
                <a:cs typeface="Arial"/>
              </a:rPr>
              <a:t>Det sprog vi taler i kalder vi mange gange for "formatet” eller for et ”skema”</a:t>
            </a:r>
          </a:p>
          <a:p>
            <a:pPr marL="359410" indent="-359410"/>
            <a:r>
              <a:rPr lang="da-DK" dirty="0">
                <a:cs typeface="Arial"/>
              </a:rPr>
              <a:t>Vi skal forestille os at den "besked" som sendes mellem applikationer faktisk er meget lig noget vi kan læse:</a:t>
            </a:r>
          </a:p>
          <a:p>
            <a:pPr marL="0" indent="0">
              <a:buNone/>
            </a:pPr>
            <a:endParaRPr lang="da-DK" dirty="0">
              <a:cs typeface="Arial"/>
            </a:endParaRPr>
          </a:p>
          <a:p>
            <a:pPr marL="0" indent="0">
              <a:buNone/>
            </a:pPr>
            <a:endParaRPr lang="da-DK" dirty="0">
              <a:cs typeface="Arial"/>
            </a:endParaRPr>
          </a:p>
        </p:txBody>
      </p:sp>
      <p:sp>
        <p:nvSpPr>
          <p:cNvPr id="3" name="Pladsholder til slidenummer 2">
            <a:extLst>
              <a:ext uri="{FF2B5EF4-FFF2-40B4-BE49-F238E27FC236}">
                <a16:creationId xmlns:a16="http://schemas.microsoft.com/office/drawing/2014/main" id="{1956FE2A-E3A7-A0A0-C2C5-1130F19A1736}"/>
              </a:ext>
            </a:extLst>
          </p:cNvPr>
          <p:cNvSpPr>
            <a:spLocks noGrp="1"/>
          </p:cNvSpPr>
          <p:nvPr>
            <p:ph type="sldNum" sz="quarter" idx="12"/>
          </p:nvPr>
        </p:nvSpPr>
        <p:spPr/>
        <p:txBody>
          <a:bodyPr/>
          <a:lstStyle/>
          <a:p>
            <a:fld id="{24C8C45C-947F-4981-8B3F-4F32E973C901}" type="slidenum">
              <a:rPr lang="da-DK" smtClean="0"/>
              <a:pPr/>
              <a:t>47</a:t>
            </a:fld>
            <a:endParaRPr lang="da-DK" dirty="0"/>
          </a:p>
        </p:txBody>
      </p:sp>
      <p:sp>
        <p:nvSpPr>
          <p:cNvPr id="2" name="Pladsholder til dato 1">
            <a:extLst>
              <a:ext uri="{FF2B5EF4-FFF2-40B4-BE49-F238E27FC236}">
                <a16:creationId xmlns:a16="http://schemas.microsoft.com/office/drawing/2014/main" id="{DE8D89C8-E0CD-504C-7D6B-9FB7CB9B97D1}"/>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446847B3-D239-AF0B-E14A-6342A089341B}"/>
              </a:ext>
            </a:extLst>
          </p:cNvPr>
          <p:cNvSpPr/>
          <p:nvPr/>
        </p:nvSpPr>
        <p:spPr>
          <a:xfrm>
            <a:off x="529990" y="4603748"/>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9" name="Rektangel 8">
            <a:extLst>
              <a:ext uri="{FF2B5EF4-FFF2-40B4-BE49-F238E27FC236}">
                <a16:creationId xmlns:a16="http://schemas.microsoft.com/office/drawing/2014/main" id="{66327632-2EDB-C49B-782A-47F50B78BECC}"/>
              </a:ext>
            </a:extLst>
          </p:cNvPr>
          <p:cNvSpPr/>
          <p:nvPr/>
        </p:nvSpPr>
        <p:spPr>
          <a:xfrm>
            <a:off x="2806226" y="4599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1" name="Rektangel 10">
            <a:extLst>
              <a:ext uri="{FF2B5EF4-FFF2-40B4-BE49-F238E27FC236}">
                <a16:creationId xmlns:a16="http://schemas.microsoft.com/office/drawing/2014/main" id="{7919F443-572C-08EA-675B-6C0C005CC5F9}"/>
              </a:ext>
            </a:extLst>
          </p:cNvPr>
          <p:cNvSpPr/>
          <p:nvPr/>
        </p:nvSpPr>
        <p:spPr>
          <a:xfrm>
            <a:off x="9524130"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3" name="Rektangel 12">
            <a:extLst>
              <a:ext uri="{FF2B5EF4-FFF2-40B4-BE49-F238E27FC236}">
                <a16:creationId xmlns:a16="http://schemas.microsoft.com/office/drawing/2014/main" id="{2E633256-2511-BA12-60CE-AB74E7280185}"/>
              </a:ext>
            </a:extLst>
          </p:cNvPr>
          <p:cNvSpPr/>
          <p:nvPr/>
        </p:nvSpPr>
        <p:spPr>
          <a:xfrm>
            <a:off x="8537715"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4" name="Lige pilforbindelse 13">
            <a:extLst>
              <a:ext uri="{FF2B5EF4-FFF2-40B4-BE49-F238E27FC236}">
                <a16:creationId xmlns:a16="http://schemas.microsoft.com/office/drawing/2014/main" id="{5D59914B-1630-01D3-7DA5-E3C97ECC1A84}"/>
              </a:ext>
            </a:extLst>
          </p:cNvPr>
          <p:cNvCxnSpPr/>
          <p:nvPr/>
        </p:nvCxnSpPr>
        <p:spPr>
          <a:xfrm flipV="1">
            <a:off x="3681506" y="4969435"/>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rafik 15" descr="Papir kontur">
            <a:extLst>
              <a:ext uri="{FF2B5EF4-FFF2-40B4-BE49-F238E27FC236}">
                <a16:creationId xmlns:a16="http://schemas.microsoft.com/office/drawing/2014/main" id="{CA8A0C28-7658-B16D-6057-26BCFC273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4062506"/>
            <a:ext cx="914400" cy="914400"/>
          </a:xfrm>
          <a:prstGeom prst="rect">
            <a:avLst/>
          </a:prstGeom>
        </p:spPr>
      </p:pic>
      <p:sp>
        <p:nvSpPr>
          <p:cNvPr id="16" name="Tekstfelt 15">
            <a:extLst>
              <a:ext uri="{FF2B5EF4-FFF2-40B4-BE49-F238E27FC236}">
                <a16:creationId xmlns:a16="http://schemas.microsoft.com/office/drawing/2014/main" id="{317E55DA-D2FF-CA6A-1210-C560481AD6FF}"/>
              </a:ext>
            </a:extLst>
          </p:cNvPr>
          <p:cNvSpPr txBox="1"/>
          <p:nvPr/>
        </p:nvSpPr>
        <p:spPr>
          <a:xfrm>
            <a:off x="5991411" y="4430058"/>
            <a:ext cx="2743200" cy="2923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95000"/>
              </a:lnSpc>
              <a:spcAft>
                <a:spcPts val="1417"/>
              </a:spcAft>
              <a:buClr>
                <a:schemeClr val="accent2"/>
              </a:buClr>
            </a:pPr>
            <a:r>
              <a:rPr lang="da-DK" sz="2000" dirty="0">
                <a:solidFill>
                  <a:schemeClr val="accent1"/>
                </a:solidFill>
                <a:cs typeface="Arial"/>
              </a:rPr>
              <a:t>?</a:t>
            </a:r>
            <a:endParaRPr lang="da-DK" sz="2000" dirty="0" err="1">
              <a:solidFill>
                <a:schemeClr val="accent1"/>
              </a:solidFill>
              <a:cs typeface="Arial"/>
            </a:endParaRPr>
          </a:p>
        </p:txBody>
      </p:sp>
    </p:spTree>
    <p:extLst>
      <p:ext uri="{BB962C8B-B14F-4D97-AF65-F5344CB8AC3E}">
        <p14:creationId xmlns:p14="http://schemas.microsoft.com/office/powerpoint/2010/main" val="369768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79DF7DA-1E42-4BC7-CDCD-9B859BF402DF}"/>
              </a:ext>
            </a:extLst>
          </p:cNvPr>
          <p:cNvSpPr>
            <a:spLocks noGrp="1"/>
          </p:cNvSpPr>
          <p:nvPr>
            <p:ph type="title"/>
          </p:nvPr>
        </p:nvSpPr>
        <p:spPr/>
        <p:txBody>
          <a:bodyPr/>
          <a:lstStyle/>
          <a:p>
            <a:r>
              <a:rPr lang="da-DK" dirty="0">
                <a:cs typeface="Arial"/>
              </a:rPr>
              <a:t>Udveksling af data - formater</a:t>
            </a:r>
            <a:endParaRPr lang="da-DK" dirty="0"/>
          </a:p>
        </p:txBody>
      </p:sp>
      <p:sp>
        <p:nvSpPr>
          <p:cNvPr id="5" name="Undertitel 4">
            <a:extLst>
              <a:ext uri="{FF2B5EF4-FFF2-40B4-BE49-F238E27FC236}">
                <a16:creationId xmlns:a16="http://schemas.microsoft.com/office/drawing/2014/main" id="{75E0D08E-35CF-6728-F573-C160766F30CE}"/>
              </a:ext>
            </a:extLst>
          </p:cNvPr>
          <p:cNvSpPr>
            <a:spLocks noGrp="1"/>
          </p:cNvSpPr>
          <p:nvPr>
            <p:ph idx="1"/>
          </p:nvPr>
        </p:nvSpPr>
        <p:spPr/>
        <p:txBody>
          <a:bodyPr vert="horz" lIns="0" tIns="0" rIns="0" bIns="0" rtlCol="0" anchor="t">
            <a:noAutofit/>
          </a:bodyPr>
          <a:lstStyle/>
          <a:p>
            <a:pPr marL="359410" indent="-359410"/>
            <a:r>
              <a:rPr lang="da-DK" dirty="0">
                <a:cs typeface="Arial"/>
              </a:rPr>
              <a:t>Der er to formater som er de dominerende og som langt de fleste applikationer bruger til at udveksle data med (+99%)</a:t>
            </a:r>
          </a:p>
          <a:p>
            <a:pPr marL="719455" lvl="1" indent="-359410"/>
            <a:r>
              <a:rPr lang="da-DK" dirty="0">
                <a:cs typeface="Arial"/>
              </a:rPr>
              <a:t>XML</a:t>
            </a:r>
          </a:p>
          <a:p>
            <a:pPr marL="719455" lvl="1" indent="-359410"/>
            <a:r>
              <a:rPr lang="da-DK" dirty="0">
                <a:cs typeface="Arial"/>
              </a:rPr>
              <a:t>JSON</a:t>
            </a:r>
          </a:p>
          <a:p>
            <a:pPr marL="359410" indent="-359410"/>
            <a:r>
              <a:rPr lang="da-DK" dirty="0">
                <a:cs typeface="Arial"/>
              </a:rPr>
              <a:t>Begge af disse formater kan nemt læses af et menneske</a:t>
            </a:r>
          </a:p>
          <a:p>
            <a:pPr marL="359410" indent="-359410"/>
            <a:r>
              <a:rPr lang="da-DK" dirty="0">
                <a:cs typeface="Arial"/>
              </a:rPr>
              <a:t>De beskriver sig selv og er nemme for maskiner at læse også</a:t>
            </a:r>
          </a:p>
        </p:txBody>
      </p:sp>
      <p:sp>
        <p:nvSpPr>
          <p:cNvPr id="3" name="Pladsholder til slidenummer 2">
            <a:extLst>
              <a:ext uri="{FF2B5EF4-FFF2-40B4-BE49-F238E27FC236}">
                <a16:creationId xmlns:a16="http://schemas.microsoft.com/office/drawing/2014/main" id="{1956FE2A-E3A7-A0A0-C2C5-1130F19A1736}"/>
              </a:ext>
            </a:extLst>
          </p:cNvPr>
          <p:cNvSpPr>
            <a:spLocks noGrp="1"/>
          </p:cNvSpPr>
          <p:nvPr>
            <p:ph type="sldNum" sz="quarter" idx="12"/>
          </p:nvPr>
        </p:nvSpPr>
        <p:spPr/>
        <p:txBody>
          <a:bodyPr/>
          <a:lstStyle/>
          <a:p>
            <a:fld id="{24C8C45C-947F-4981-8B3F-4F32E973C901}" type="slidenum">
              <a:rPr lang="da-DK" smtClean="0"/>
              <a:pPr/>
              <a:t>48</a:t>
            </a:fld>
            <a:endParaRPr lang="da-DK" dirty="0"/>
          </a:p>
        </p:txBody>
      </p:sp>
      <p:sp>
        <p:nvSpPr>
          <p:cNvPr id="2" name="Pladsholder til dato 1">
            <a:extLst>
              <a:ext uri="{FF2B5EF4-FFF2-40B4-BE49-F238E27FC236}">
                <a16:creationId xmlns:a16="http://schemas.microsoft.com/office/drawing/2014/main" id="{DE8D89C8-E0CD-504C-7D6B-9FB7CB9B97D1}"/>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99210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49</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a:t>XML</a:t>
            </a:r>
            <a:endParaRPr lang="da-DK" dirty="0"/>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vert="horz" lIns="0" tIns="0" rIns="0" bIns="0" rtlCol="0" anchor="t">
            <a:noAutofit/>
          </a:bodyPr>
          <a:lstStyle/>
          <a:p>
            <a:r>
              <a:rPr lang="en-GB" dirty="0" err="1">
                <a:cs typeface="Arial"/>
              </a:rPr>
              <a:t>eXtensible</a:t>
            </a:r>
            <a:r>
              <a:rPr lang="en-GB" dirty="0">
                <a:cs typeface="Arial"/>
              </a:rPr>
              <a:t> Markup Language</a:t>
            </a:r>
            <a:endParaRPr lang="en-GB" dirty="0"/>
          </a:p>
        </p:txBody>
      </p:sp>
    </p:spTree>
    <p:extLst>
      <p:ext uri="{BB962C8B-B14F-4D97-AF65-F5344CB8AC3E}">
        <p14:creationId xmlns:p14="http://schemas.microsoft.com/office/powerpoint/2010/main" val="261691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5</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a:t>Det store </a:t>
            </a:r>
            <a:r>
              <a:rPr lang="en-GB" dirty="0" err="1"/>
              <a:t>billede</a:t>
            </a:r>
            <a:endParaRPr lang="en-GB" dirty="0"/>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70265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79DF7DA-1E42-4BC7-CDCD-9B859BF402DF}"/>
              </a:ext>
            </a:extLst>
          </p:cNvPr>
          <p:cNvSpPr>
            <a:spLocks noGrp="1"/>
          </p:cNvSpPr>
          <p:nvPr>
            <p:ph type="title"/>
          </p:nvPr>
        </p:nvSpPr>
        <p:spPr/>
        <p:txBody>
          <a:bodyPr/>
          <a:lstStyle/>
          <a:p>
            <a:r>
              <a:rPr lang="da-DK" dirty="0">
                <a:cs typeface="Arial"/>
              </a:rPr>
              <a:t>XML</a:t>
            </a:r>
            <a:endParaRPr lang="da-DK" dirty="0"/>
          </a:p>
        </p:txBody>
      </p:sp>
      <p:sp>
        <p:nvSpPr>
          <p:cNvPr id="5" name="Undertitel 4">
            <a:extLst>
              <a:ext uri="{FF2B5EF4-FFF2-40B4-BE49-F238E27FC236}">
                <a16:creationId xmlns:a16="http://schemas.microsoft.com/office/drawing/2014/main" id="{75E0D08E-35CF-6728-F573-C160766F30CE}"/>
              </a:ext>
            </a:extLst>
          </p:cNvPr>
          <p:cNvSpPr>
            <a:spLocks noGrp="1"/>
          </p:cNvSpPr>
          <p:nvPr>
            <p:ph idx="1"/>
          </p:nvPr>
        </p:nvSpPr>
        <p:spPr/>
        <p:txBody>
          <a:bodyPr vert="horz" lIns="0" tIns="0" rIns="0" bIns="0" rtlCol="0" anchor="t">
            <a:noAutofit/>
          </a:bodyPr>
          <a:lstStyle/>
          <a:p>
            <a:pPr marL="359410" indent="-359410"/>
            <a:r>
              <a:rPr lang="da-DK" dirty="0">
                <a:cs typeface="Arial"/>
              </a:rPr>
              <a:t>Som navnet antyder er XML et </a:t>
            </a:r>
            <a:r>
              <a:rPr lang="da-DK" err="1">
                <a:cs typeface="Arial"/>
              </a:rPr>
              <a:t>markup</a:t>
            </a:r>
            <a:r>
              <a:rPr lang="da-DK" dirty="0">
                <a:cs typeface="Arial"/>
              </a:rPr>
              <a:t> </a:t>
            </a:r>
            <a:r>
              <a:rPr lang="da-DK" err="1">
                <a:cs typeface="Arial"/>
              </a:rPr>
              <a:t>language</a:t>
            </a:r>
            <a:r>
              <a:rPr lang="da-DK" dirty="0">
                <a:cs typeface="Arial"/>
              </a:rPr>
              <a:t> (det vil sige at det bruges til at beskrive </a:t>
            </a:r>
            <a:r>
              <a:rPr lang="da-DK">
                <a:cs typeface="Arial"/>
              </a:rPr>
              <a:t>samtidig med at man kommunikerer med det)</a:t>
            </a:r>
          </a:p>
          <a:p>
            <a:pPr marL="359410" indent="-359410"/>
            <a:r>
              <a:rPr lang="da-DK" dirty="0">
                <a:cs typeface="Arial"/>
              </a:rPr>
              <a:t>Det kan nemt udvides og er meget fleksibelt</a:t>
            </a:r>
          </a:p>
          <a:p>
            <a:pPr marL="359410" indent="-359410"/>
            <a:r>
              <a:rPr lang="da-DK" dirty="0">
                <a:cs typeface="Arial"/>
              </a:rPr>
              <a:t>Det er et sprog som er designet til at lave nye "sprog" med. I denne sammenhæng kan vi godt betragte de her nye sprog som "standarder" (noget vi har fastlagt)</a:t>
            </a:r>
          </a:p>
          <a:p>
            <a:pPr marL="359410" indent="-359410"/>
            <a:r>
              <a:rPr lang="da-DK">
                <a:cs typeface="Arial"/>
              </a:rPr>
              <a:t>Det er nemt at læse for mennesker.</a:t>
            </a:r>
          </a:p>
          <a:p>
            <a:pPr marL="359410" indent="-359410"/>
            <a:r>
              <a:rPr lang="da-DK" dirty="0">
                <a:cs typeface="Arial"/>
              </a:rPr>
              <a:t>Det består groft sagt af 2 ting</a:t>
            </a:r>
          </a:p>
          <a:p>
            <a:pPr marL="719455" lvl="1" indent="-359410"/>
            <a:r>
              <a:rPr lang="da-DK" dirty="0">
                <a:cs typeface="Arial"/>
              </a:rPr>
              <a:t>"tags/elementer" og "attributter"</a:t>
            </a:r>
          </a:p>
        </p:txBody>
      </p:sp>
      <p:sp>
        <p:nvSpPr>
          <p:cNvPr id="3" name="Pladsholder til slidenummer 2">
            <a:extLst>
              <a:ext uri="{FF2B5EF4-FFF2-40B4-BE49-F238E27FC236}">
                <a16:creationId xmlns:a16="http://schemas.microsoft.com/office/drawing/2014/main" id="{1956FE2A-E3A7-A0A0-C2C5-1130F19A1736}"/>
              </a:ext>
            </a:extLst>
          </p:cNvPr>
          <p:cNvSpPr>
            <a:spLocks noGrp="1"/>
          </p:cNvSpPr>
          <p:nvPr>
            <p:ph type="sldNum" sz="quarter" idx="12"/>
          </p:nvPr>
        </p:nvSpPr>
        <p:spPr/>
        <p:txBody>
          <a:bodyPr/>
          <a:lstStyle/>
          <a:p>
            <a:fld id="{24C8C45C-947F-4981-8B3F-4F32E973C901}" type="slidenum">
              <a:rPr lang="da-DK" smtClean="0"/>
              <a:pPr/>
              <a:t>50</a:t>
            </a:fld>
            <a:endParaRPr lang="da-DK" dirty="0"/>
          </a:p>
        </p:txBody>
      </p:sp>
      <p:sp>
        <p:nvSpPr>
          <p:cNvPr id="2" name="Pladsholder til dato 1">
            <a:extLst>
              <a:ext uri="{FF2B5EF4-FFF2-40B4-BE49-F238E27FC236}">
                <a16:creationId xmlns:a16="http://schemas.microsoft.com/office/drawing/2014/main" id="{DE8D89C8-E0CD-504C-7D6B-9FB7CB9B97D1}"/>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287206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6BD72-E47D-A101-FA40-1C3849FC5595}"/>
              </a:ext>
            </a:extLst>
          </p:cNvPr>
          <p:cNvSpPr>
            <a:spLocks noGrp="1"/>
          </p:cNvSpPr>
          <p:nvPr>
            <p:ph type="title"/>
          </p:nvPr>
        </p:nvSpPr>
        <p:spPr/>
        <p:txBody>
          <a:bodyPr/>
          <a:lstStyle/>
          <a:p>
            <a:r>
              <a:rPr lang="da-DK" dirty="0">
                <a:cs typeface="Arial"/>
              </a:rPr>
              <a:t>XML</a:t>
            </a:r>
            <a:endParaRPr lang="da-DK" dirty="0"/>
          </a:p>
        </p:txBody>
      </p:sp>
      <p:sp>
        <p:nvSpPr>
          <p:cNvPr id="3" name="Pladsholder til indhold 2">
            <a:extLst>
              <a:ext uri="{FF2B5EF4-FFF2-40B4-BE49-F238E27FC236}">
                <a16:creationId xmlns:a16="http://schemas.microsoft.com/office/drawing/2014/main" id="{73C1B458-6A6A-634F-4493-8FEA3FA50A97}"/>
              </a:ext>
            </a:extLst>
          </p:cNvPr>
          <p:cNvSpPr>
            <a:spLocks noGrp="1"/>
          </p:cNvSpPr>
          <p:nvPr>
            <p:ph idx="1"/>
          </p:nvPr>
        </p:nvSpPr>
        <p:spPr/>
        <p:txBody>
          <a:bodyPr vert="horz" lIns="0" tIns="0" rIns="0" bIns="0" rtlCol="0" anchor="t">
            <a:noAutofit/>
          </a:bodyPr>
          <a:lstStyle/>
          <a:p>
            <a:pPr marL="359410" indent="-359410"/>
            <a:r>
              <a:rPr lang="da-DK" dirty="0">
                <a:cs typeface="Arial"/>
              </a:rPr>
              <a:t>Et "element" består af en (mindre end) </a:t>
            </a:r>
            <a:br>
              <a:rPr lang="da-DK" dirty="0">
                <a:cs typeface="Arial"/>
              </a:rPr>
            </a:br>
            <a:r>
              <a:rPr lang="da-DK" dirty="0">
                <a:latin typeface="Courier New"/>
                <a:cs typeface="Arial"/>
              </a:rPr>
              <a:t>&lt;</a:t>
            </a:r>
            <a:br>
              <a:rPr lang="da-DK" dirty="0">
                <a:cs typeface="Arial"/>
              </a:rPr>
            </a:br>
            <a:r>
              <a:rPr lang="da-DK" dirty="0">
                <a:cs typeface="Arial"/>
              </a:rPr>
              <a:t>Efterfulgt af noget tekst, og så et (større end)</a:t>
            </a:r>
            <a:br>
              <a:rPr lang="da-DK" dirty="0">
                <a:cs typeface="Arial"/>
              </a:rPr>
            </a:br>
            <a:r>
              <a:rPr lang="da-DK" dirty="0">
                <a:latin typeface="Courier New"/>
                <a:cs typeface="Arial"/>
              </a:rPr>
              <a:t>&gt;</a:t>
            </a:r>
          </a:p>
          <a:p>
            <a:pPr marL="359410" indent="-359410"/>
            <a:r>
              <a:rPr lang="da-DK" dirty="0">
                <a:cs typeface="Arial"/>
              </a:rPr>
              <a:t>Det kan fx se således ud: </a:t>
            </a:r>
            <a:r>
              <a:rPr lang="da-DK" dirty="0">
                <a:latin typeface="Courier New"/>
                <a:cs typeface="Arial"/>
              </a:rPr>
              <a:t>&lt;navn&gt;</a:t>
            </a:r>
          </a:p>
          <a:p>
            <a:pPr marL="359410" indent="-359410"/>
            <a:r>
              <a:rPr lang="da-DK" dirty="0">
                <a:cs typeface="Arial"/>
              </a:rPr>
              <a:t>For at computeren kan forstå hvor langt navnet er, skal vi også fortælle hvornår &lt;navn&gt; slutter. Det vil sige hvor langt er navnet. Det gør vi med samme metode, blot tilføjer vi en / (skråstreg) til elementet</a:t>
            </a:r>
            <a:br>
              <a:rPr lang="da-DK" dirty="0">
                <a:cs typeface="Arial"/>
              </a:rPr>
            </a:br>
            <a:br>
              <a:rPr lang="da-DK" dirty="0">
                <a:cs typeface="Arial"/>
              </a:rPr>
            </a:br>
            <a:r>
              <a:rPr lang="da-DK" dirty="0">
                <a:latin typeface="Courier New"/>
                <a:cs typeface="Arial"/>
              </a:rPr>
              <a:t>&lt;navn&gt;Hans Hansen&lt;/navn&gt;</a:t>
            </a:r>
          </a:p>
        </p:txBody>
      </p:sp>
      <p:sp>
        <p:nvSpPr>
          <p:cNvPr id="4" name="Pladsholder til slidenummer 3">
            <a:extLst>
              <a:ext uri="{FF2B5EF4-FFF2-40B4-BE49-F238E27FC236}">
                <a16:creationId xmlns:a16="http://schemas.microsoft.com/office/drawing/2014/main" id="{5FC63825-E3CE-B358-6224-27D384EC0357}"/>
              </a:ext>
            </a:extLst>
          </p:cNvPr>
          <p:cNvSpPr>
            <a:spLocks noGrp="1"/>
          </p:cNvSpPr>
          <p:nvPr>
            <p:ph type="sldNum" sz="quarter" idx="12"/>
          </p:nvPr>
        </p:nvSpPr>
        <p:spPr/>
        <p:txBody>
          <a:bodyPr/>
          <a:lstStyle/>
          <a:p>
            <a:fld id="{24C8C45C-947F-4981-8B3F-4F32E973C901}" type="slidenum">
              <a:rPr lang="da-DK" smtClean="0"/>
              <a:pPr/>
              <a:t>51</a:t>
            </a:fld>
            <a:endParaRPr lang="da-DK" dirty="0"/>
          </a:p>
        </p:txBody>
      </p:sp>
      <p:sp>
        <p:nvSpPr>
          <p:cNvPr id="5" name="Pladsholder til dato 4">
            <a:extLst>
              <a:ext uri="{FF2B5EF4-FFF2-40B4-BE49-F238E27FC236}">
                <a16:creationId xmlns:a16="http://schemas.microsoft.com/office/drawing/2014/main" id="{812818A6-8C71-9D7F-0281-45773E4FECC6}"/>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256930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05485-3E85-2213-D654-2B88D616727D}"/>
              </a:ext>
            </a:extLst>
          </p:cNvPr>
          <p:cNvSpPr>
            <a:spLocks noGrp="1"/>
          </p:cNvSpPr>
          <p:nvPr>
            <p:ph type="title"/>
          </p:nvPr>
        </p:nvSpPr>
        <p:spPr/>
        <p:txBody>
          <a:bodyPr/>
          <a:lstStyle/>
          <a:p>
            <a:r>
              <a:rPr lang="da-DK" dirty="0">
                <a:cs typeface="Arial"/>
              </a:rPr>
              <a:t>XML</a:t>
            </a:r>
            <a:endParaRPr lang="da-DK" dirty="0"/>
          </a:p>
        </p:txBody>
      </p:sp>
      <p:sp>
        <p:nvSpPr>
          <p:cNvPr id="3" name="Pladsholder til indhold 2">
            <a:extLst>
              <a:ext uri="{FF2B5EF4-FFF2-40B4-BE49-F238E27FC236}">
                <a16:creationId xmlns:a16="http://schemas.microsoft.com/office/drawing/2014/main" id="{F9A5E929-B5A2-8577-C055-2846BFA1A132}"/>
              </a:ext>
            </a:extLst>
          </p:cNvPr>
          <p:cNvSpPr>
            <a:spLocks noGrp="1"/>
          </p:cNvSpPr>
          <p:nvPr>
            <p:ph idx="1"/>
          </p:nvPr>
        </p:nvSpPr>
        <p:spPr/>
        <p:txBody>
          <a:bodyPr vert="horz" lIns="0" tIns="0" rIns="0" bIns="0" rtlCol="0" anchor="t">
            <a:noAutofit/>
          </a:bodyPr>
          <a:lstStyle/>
          <a:p>
            <a:pPr marL="359410" indent="-359410"/>
            <a:r>
              <a:rPr lang="da-DK" dirty="0">
                <a:cs typeface="Arial"/>
              </a:rPr>
              <a:t>Formatet er også hierarkisk, det vil sige at vi kan bygge hierarkier i vores tekst:</a:t>
            </a:r>
          </a:p>
          <a:p>
            <a:pPr marL="0" indent="0">
              <a:buNone/>
            </a:pPr>
            <a:r>
              <a:rPr lang="da-DK" dirty="0">
                <a:latin typeface="Courier New"/>
                <a:cs typeface="Arial"/>
              </a:rPr>
              <a:t>&lt;person&gt;</a:t>
            </a:r>
            <a:br>
              <a:rPr lang="da-DK" dirty="0">
                <a:latin typeface="Courier New"/>
                <a:cs typeface="Arial"/>
              </a:rPr>
            </a:br>
            <a:r>
              <a:rPr lang="da-DK" dirty="0">
                <a:latin typeface="Courier New"/>
                <a:cs typeface="Arial"/>
              </a:rPr>
              <a:t>  &lt;navn&gt;Hans Hansen&lt;/navn&gt;</a:t>
            </a:r>
            <a:br>
              <a:rPr lang="da-DK" dirty="0">
                <a:latin typeface="Courier New"/>
                <a:cs typeface="Arial"/>
              </a:rPr>
            </a:br>
            <a:r>
              <a:rPr lang="da-DK" dirty="0">
                <a:latin typeface="Courier New"/>
                <a:cs typeface="Arial"/>
              </a:rPr>
              <a:t>  &lt;</a:t>
            </a:r>
            <a:r>
              <a:rPr lang="da-DK" dirty="0" err="1">
                <a:latin typeface="Courier New"/>
                <a:cs typeface="Arial"/>
              </a:rPr>
              <a:t>tlf</a:t>
            </a:r>
            <a:r>
              <a:rPr lang="da-DK" dirty="0">
                <a:latin typeface="Courier New"/>
                <a:cs typeface="Arial"/>
              </a:rPr>
              <a:t>&gt;96727272&lt;/</a:t>
            </a:r>
            <a:r>
              <a:rPr lang="da-DK" dirty="0" err="1">
                <a:latin typeface="Courier New"/>
                <a:cs typeface="Arial"/>
              </a:rPr>
              <a:t>tlf</a:t>
            </a:r>
            <a:r>
              <a:rPr lang="da-DK" dirty="0">
                <a:latin typeface="Courier New"/>
                <a:cs typeface="Arial"/>
              </a:rPr>
              <a:t>&gt;</a:t>
            </a:r>
            <a:br>
              <a:rPr lang="da-DK" dirty="0">
                <a:latin typeface="Courier New"/>
                <a:cs typeface="Arial"/>
              </a:rPr>
            </a:br>
            <a:r>
              <a:rPr lang="da-DK" dirty="0">
                <a:latin typeface="Courier New"/>
                <a:cs typeface="Arial"/>
              </a:rPr>
              <a:t>  &lt;</a:t>
            </a:r>
            <a:r>
              <a:rPr lang="da-DK" dirty="0" err="1">
                <a:latin typeface="Courier New"/>
                <a:cs typeface="Arial"/>
              </a:rPr>
              <a:t>email</a:t>
            </a:r>
            <a:r>
              <a:rPr lang="da-DK" dirty="0">
                <a:latin typeface="Courier New"/>
                <a:cs typeface="Arial"/>
              </a:rPr>
              <a:t>&gt;hans@hansen.dk&lt;/</a:t>
            </a:r>
            <a:r>
              <a:rPr lang="da-DK" dirty="0" err="1">
                <a:latin typeface="Courier New"/>
                <a:cs typeface="Arial"/>
              </a:rPr>
              <a:t>email</a:t>
            </a:r>
            <a:r>
              <a:rPr lang="da-DK" dirty="0">
                <a:latin typeface="Courier New"/>
                <a:cs typeface="Arial"/>
              </a:rPr>
              <a:t>&gt;</a:t>
            </a:r>
            <a:br>
              <a:rPr lang="da-DK" dirty="0">
                <a:latin typeface="Courier New"/>
                <a:cs typeface="Arial"/>
              </a:rPr>
            </a:br>
            <a:r>
              <a:rPr lang="da-DK" dirty="0">
                <a:latin typeface="Courier New"/>
                <a:cs typeface="Arial"/>
              </a:rPr>
              <a:t>  &lt;adresse&gt;</a:t>
            </a:r>
            <a:br>
              <a:rPr lang="da-DK" dirty="0">
                <a:latin typeface="Courier New"/>
                <a:cs typeface="Arial"/>
              </a:rPr>
            </a:br>
            <a:r>
              <a:rPr lang="da-DK" dirty="0">
                <a:latin typeface="Courier New"/>
                <a:cs typeface="Arial"/>
              </a:rPr>
              <a:t>    &lt;gade&gt;</a:t>
            </a:r>
            <a:r>
              <a:rPr lang="da-DK" dirty="0" err="1">
                <a:latin typeface="Courier New"/>
                <a:cs typeface="Arial"/>
              </a:rPr>
              <a:t>Hansensvej</a:t>
            </a:r>
            <a:r>
              <a:rPr lang="da-DK" dirty="0">
                <a:latin typeface="Courier New"/>
                <a:cs typeface="Arial"/>
              </a:rPr>
              <a:t>&lt;/gade&gt;</a:t>
            </a:r>
            <a:br>
              <a:rPr lang="da-DK" dirty="0">
                <a:latin typeface="Courier New"/>
                <a:cs typeface="Arial"/>
              </a:rPr>
            </a:br>
            <a:r>
              <a:rPr lang="da-DK" dirty="0">
                <a:latin typeface="Courier New"/>
                <a:cs typeface="Arial"/>
              </a:rPr>
              <a:t>    &lt;nummer&gt;7&lt;/nummer&gt;</a:t>
            </a:r>
            <a:br>
              <a:rPr lang="da-DK" dirty="0">
                <a:latin typeface="Courier New"/>
                <a:cs typeface="Arial"/>
              </a:rPr>
            </a:br>
            <a:r>
              <a:rPr lang="da-DK" dirty="0">
                <a:latin typeface="Courier New"/>
                <a:cs typeface="Arial"/>
              </a:rPr>
              <a:t>    &lt;postnummer&gt;9000&lt;/postnummer&gt;</a:t>
            </a:r>
            <a:br>
              <a:rPr lang="da-DK" dirty="0">
                <a:latin typeface="Courier New"/>
                <a:cs typeface="Arial"/>
              </a:rPr>
            </a:br>
            <a:r>
              <a:rPr lang="da-DK" dirty="0">
                <a:latin typeface="Courier New"/>
                <a:cs typeface="Arial"/>
              </a:rPr>
              <a:t>    &lt;by&gt;Aalborg&lt;/by&gt;</a:t>
            </a:r>
            <a:br>
              <a:rPr lang="da-DK" dirty="0">
                <a:latin typeface="Courier New"/>
                <a:cs typeface="Arial"/>
              </a:rPr>
            </a:br>
            <a:r>
              <a:rPr lang="da-DK" dirty="0">
                <a:latin typeface="Courier New"/>
                <a:cs typeface="Arial"/>
              </a:rPr>
              <a:t>  &lt;/adresse&gt;</a:t>
            </a:r>
            <a:br>
              <a:rPr lang="da-DK" dirty="0">
                <a:latin typeface="Courier New"/>
                <a:cs typeface="Arial"/>
              </a:rPr>
            </a:br>
            <a:r>
              <a:rPr lang="da-DK" dirty="0">
                <a:latin typeface="Courier New"/>
                <a:cs typeface="Arial"/>
              </a:rPr>
              <a:t>&lt;/person&gt;</a:t>
            </a:r>
          </a:p>
        </p:txBody>
      </p:sp>
      <p:sp>
        <p:nvSpPr>
          <p:cNvPr id="4" name="Pladsholder til slidenummer 3">
            <a:extLst>
              <a:ext uri="{FF2B5EF4-FFF2-40B4-BE49-F238E27FC236}">
                <a16:creationId xmlns:a16="http://schemas.microsoft.com/office/drawing/2014/main" id="{74D25C59-E951-C31A-4C82-71B38039FCF3}"/>
              </a:ext>
            </a:extLst>
          </p:cNvPr>
          <p:cNvSpPr>
            <a:spLocks noGrp="1"/>
          </p:cNvSpPr>
          <p:nvPr>
            <p:ph type="sldNum" sz="quarter" idx="12"/>
          </p:nvPr>
        </p:nvSpPr>
        <p:spPr/>
        <p:txBody>
          <a:bodyPr/>
          <a:lstStyle/>
          <a:p>
            <a:fld id="{24C8C45C-947F-4981-8B3F-4F32E973C901}" type="slidenum">
              <a:rPr lang="da-DK" smtClean="0"/>
              <a:pPr/>
              <a:t>52</a:t>
            </a:fld>
            <a:endParaRPr lang="da-DK" dirty="0"/>
          </a:p>
        </p:txBody>
      </p:sp>
      <p:sp>
        <p:nvSpPr>
          <p:cNvPr id="5" name="Pladsholder til dato 4">
            <a:extLst>
              <a:ext uri="{FF2B5EF4-FFF2-40B4-BE49-F238E27FC236}">
                <a16:creationId xmlns:a16="http://schemas.microsoft.com/office/drawing/2014/main" id="{CF248147-2F81-EE63-BDEE-7ADD94F7C1B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70888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05485-3E85-2213-D654-2B88D616727D}"/>
              </a:ext>
            </a:extLst>
          </p:cNvPr>
          <p:cNvSpPr>
            <a:spLocks noGrp="1"/>
          </p:cNvSpPr>
          <p:nvPr>
            <p:ph type="title"/>
          </p:nvPr>
        </p:nvSpPr>
        <p:spPr/>
        <p:txBody>
          <a:bodyPr/>
          <a:lstStyle/>
          <a:p>
            <a:r>
              <a:rPr lang="da-DK" dirty="0">
                <a:cs typeface="Arial"/>
              </a:rPr>
              <a:t>XML</a:t>
            </a:r>
            <a:endParaRPr lang="da-DK" dirty="0"/>
          </a:p>
        </p:txBody>
      </p:sp>
      <p:sp>
        <p:nvSpPr>
          <p:cNvPr id="3" name="Pladsholder til indhold 2">
            <a:extLst>
              <a:ext uri="{FF2B5EF4-FFF2-40B4-BE49-F238E27FC236}">
                <a16:creationId xmlns:a16="http://schemas.microsoft.com/office/drawing/2014/main" id="{F9A5E929-B5A2-8577-C055-2846BFA1A132}"/>
              </a:ext>
            </a:extLst>
          </p:cNvPr>
          <p:cNvSpPr>
            <a:spLocks noGrp="1"/>
          </p:cNvSpPr>
          <p:nvPr>
            <p:ph idx="1"/>
          </p:nvPr>
        </p:nvSpPr>
        <p:spPr/>
        <p:txBody>
          <a:bodyPr vert="horz" lIns="0" tIns="0" rIns="0" bIns="0" rtlCol="0" anchor="t">
            <a:noAutofit/>
          </a:bodyPr>
          <a:lstStyle/>
          <a:p>
            <a:pPr marL="359410" indent="-359410"/>
            <a:r>
              <a:rPr lang="da-DK" dirty="0">
                <a:cs typeface="Arial"/>
              </a:rPr>
              <a:t>Attributter fortæller noget omkring det enkelte element</a:t>
            </a:r>
            <a:endParaRPr lang="da-DK" dirty="0"/>
          </a:p>
          <a:p>
            <a:pPr marL="0" indent="0">
              <a:buNone/>
            </a:pPr>
            <a:r>
              <a:rPr lang="da-DK" dirty="0">
                <a:latin typeface="Courier New"/>
                <a:cs typeface="Arial"/>
              </a:rPr>
              <a:t>&lt;person </a:t>
            </a:r>
            <a:r>
              <a:rPr lang="da-DK" b="1" dirty="0">
                <a:latin typeface="Courier New"/>
                <a:cs typeface="Arial"/>
              </a:rPr>
              <a:t>sprog="dansk"</a:t>
            </a:r>
            <a:r>
              <a:rPr lang="da-DK" dirty="0">
                <a:latin typeface="Courier New"/>
                <a:cs typeface="Arial"/>
              </a:rPr>
              <a:t>&gt;</a:t>
            </a:r>
            <a:br>
              <a:rPr lang="da-DK" dirty="0">
                <a:latin typeface="Courier New"/>
                <a:cs typeface="Arial"/>
              </a:rPr>
            </a:br>
            <a:r>
              <a:rPr lang="da-DK" dirty="0">
                <a:latin typeface="Courier New"/>
                <a:cs typeface="Arial"/>
              </a:rPr>
              <a:t>  &lt;navn&gt;Hans Hansen&lt;/navn&gt;</a:t>
            </a:r>
            <a:br>
              <a:rPr lang="da-DK" dirty="0">
                <a:latin typeface="Courier New"/>
                <a:cs typeface="Arial"/>
              </a:rPr>
            </a:br>
            <a:r>
              <a:rPr lang="da-DK" dirty="0">
                <a:latin typeface="Courier New"/>
                <a:cs typeface="Arial"/>
              </a:rPr>
              <a:t>  &lt;</a:t>
            </a:r>
            <a:r>
              <a:rPr lang="da-DK" dirty="0" err="1">
                <a:latin typeface="Courier New"/>
                <a:cs typeface="Arial"/>
              </a:rPr>
              <a:t>tlf</a:t>
            </a:r>
            <a:r>
              <a:rPr lang="da-DK" dirty="0">
                <a:latin typeface="Courier New"/>
                <a:cs typeface="Arial"/>
              </a:rPr>
              <a:t> </a:t>
            </a:r>
            <a:r>
              <a:rPr lang="da-DK" b="1" dirty="0">
                <a:latin typeface="Courier New"/>
                <a:cs typeface="Arial"/>
              </a:rPr>
              <a:t>type="privat"</a:t>
            </a:r>
            <a:r>
              <a:rPr lang="da-DK" dirty="0">
                <a:latin typeface="Courier New"/>
                <a:cs typeface="Arial"/>
              </a:rPr>
              <a:t>&gt;96727272&lt;/</a:t>
            </a:r>
            <a:r>
              <a:rPr lang="da-DK" dirty="0" err="1">
                <a:latin typeface="Courier New"/>
                <a:cs typeface="Arial"/>
              </a:rPr>
              <a:t>tlf</a:t>
            </a:r>
            <a:r>
              <a:rPr lang="da-DK" dirty="0">
                <a:latin typeface="Courier New"/>
                <a:cs typeface="Arial"/>
              </a:rPr>
              <a:t>&gt;</a:t>
            </a:r>
            <a:br>
              <a:rPr lang="da-DK" dirty="0">
                <a:latin typeface="Courier New"/>
                <a:cs typeface="Arial"/>
              </a:rPr>
            </a:br>
            <a:r>
              <a:rPr lang="da-DK" dirty="0">
                <a:latin typeface="Courier New"/>
                <a:cs typeface="Arial"/>
              </a:rPr>
              <a:t>  &lt;</a:t>
            </a:r>
            <a:r>
              <a:rPr lang="da-DK" dirty="0" err="1">
                <a:latin typeface="Courier New"/>
                <a:cs typeface="Arial"/>
              </a:rPr>
              <a:t>email</a:t>
            </a:r>
            <a:r>
              <a:rPr lang="da-DK" dirty="0">
                <a:latin typeface="Courier New"/>
                <a:cs typeface="Arial"/>
              </a:rPr>
              <a:t>&gt;hans@hansen.dk&lt;/</a:t>
            </a:r>
            <a:r>
              <a:rPr lang="da-DK" dirty="0" err="1">
                <a:latin typeface="Courier New"/>
                <a:cs typeface="Arial"/>
              </a:rPr>
              <a:t>email</a:t>
            </a:r>
            <a:r>
              <a:rPr lang="da-DK" dirty="0">
                <a:latin typeface="Courier New"/>
                <a:cs typeface="Arial"/>
              </a:rPr>
              <a:t>&gt;</a:t>
            </a:r>
            <a:br>
              <a:rPr lang="da-DK" dirty="0">
                <a:latin typeface="Courier New"/>
                <a:cs typeface="Arial"/>
              </a:rPr>
            </a:br>
            <a:r>
              <a:rPr lang="da-DK" dirty="0">
                <a:latin typeface="Courier New"/>
                <a:cs typeface="Arial"/>
              </a:rPr>
              <a:t>  &lt;adresse&gt;</a:t>
            </a:r>
            <a:br>
              <a:rPr lang="da-DK" dirty="0">
                <a:latin typeface="Courier New"/>
                <a:cs typeface="Arial"/>
              </a:rPr>
            </a:br>
            <a:r>
              <a:rPr lang="da-DK" dirty="0">
                <a:latin typeface="Courier New"/>
                <a:cs typeface="Arial"/>
              </a:rPr>
              <a:t>    &lt;gade&gt;</a:t>
            </a:r>
            <a:r>
              <a:rPr lang="da-DK" dirty="0" err="1">
                <a:latin typeface="Courier New"/>
                <a:cs typeface="Arial"/>
              </a:rPr>
              <a:t>Hansensvej</a:t>
            </a:r>
            <a:r>
              <a:rPr lang="da-DK" dirty="0">
                <a:latin typeface="Courier New"/>
                <a:cs typeface="Arial"/>
              </a:rPr>
              <a:t>&lt;/gade&gt;</a:t>
            </a:r>
            <a:br>
              <a:rPr lang="da-DK" dirty="0">
                <a:latin typeface="Courier New"/>
                <a:cs typeface="Arial"/>
              </a:rPr>
            </a:br>
            <a:r>
              <a:rPr lang="da-DK" dirty="0">
                <a:latin typeface="Courier New"/>
                <a:cs typeface="Arial"/>
              </a:rPr>
              <a:t>    &lt;nummer&gt;7&lt;/nummer&gt;</a:t>
            </a:r>
            <a:br>
              <a:rPr lang="da-DK" dirty="0">
                <a:latin typeface="Courier New"/>
                <a:cs typeface="Arial"/>
              </a:rPr>
            </a:br>
            <a:r>
              <a:rPr lang="da-DK" dirty="0">
                <a:latin typeface="Courier New"/>
                <a:cs typeface="Arial"/>
              </a:rPr>
              <a:t>    &lt;postnummer&gt;9000&lt;/postnummer&gt;</a:t>
            </a:r>
            <a:br>
              <a:rPr lang="da-DK" dirty="0">
                <a:latin typeface="Courier New"/>
                <a:cs typeface="Arial"/>
              </a:rPr>
            </a:br>
            <a:r>
              <a:rPr lang="da-DK" dirty="0">
                <a:latin typeface="Courier New"/>
                <a:cs typeface="Arial"/>
              </a:rPr>
              <a:t>    &lt;by&gt;Aalborg&lt;/by&gt;</a:t>
            </a:r>
            <a:br>
              <a:rPr lang="da-DK" dirty="0">
                <a:latin typeface="Courier New"/>
                <a:cs typeface="Arial"/>
              </a:rPr>
            </a:br>
            <a:r>
              <a:rPr lang="da-DK" dirty="0">
                <a:latin typeface="Courier New"/>
                <a:cs typeface="Arial"/>
              </a:rPr>
              <a:t>  &lt;/adresse&gt;</a:t>
            </a:r>
            <a:br>
              <a:rPr lang="da-DK" dirty="0">
                <a:latin typeface="Courier New"/>
                <a:cs typeface="Arial"/>
              </a:rPr>
            </a:br>
            <a:r>
              <a:rPr lang="da-DK" dirty="0">
                <a:latin typeface="Courier New"/>
                <a:cs typeface="Arial"/>
              </a:rPr>
              <a:t>&lt;/person&gt;</a:t>
            </a:r>
          </a:p>
        </p:txBody>
      </p:sp>
      <p:sp>
        <p:nvSpPr>
          <p:cNvPr id="4" name="Pladsholder til slidenummer 3">
            <a:extLst>
              <a:ext uri="{FF2B5EF4-FFF2-40B4-BE49-F238E27FC236}">
                <a16:creationId xmlns:a16="http://schemas.microsoft.com/office/drawing/2014/main" id="{74D25C59-E951-C31A-4C82-71B38039FCF3}"/>
              </a:ext>
            </a:extLst>
          </p:cNvPr>
          <p:cNvSpPr>
            <a:spLocks noGrp="1"/>
          </p:cNvSpPr>
          <p:nvPr>
            <p:ph type="sldNum" sz="quarter" idx="12"/>
          </p:nvPr>
        </p:nvSpPr>
        <p:spPr/>
        <p:txBody>
          <a:bodyPr/>
          <a:lstStyle/>
          <a:p>
            <a:fld id="{24C8C45C-947F-4981-8B3F-4F32E973C901}" type="slidenum">
              <a:rPr lang="da-DK" smtClean="0"/>
              <a:pPr/>
              <a:t>53</a:t>
            </a:fld>
            <a:endParaRPr lang="da-DK" dirty="0"/>
          </a:p>
        </p:txBody>
      </p:sp>
      <p:sp>
        <p:nvSpPr>
          <p:cNvPr id="5" name="Pladsholder til dato 4">
            <a:extLst>
              <a:ext uri="{FF2B5EF4-FFF2-40B4-BE49-F238E27FC236}">
                <a16:creationId xmlns:a16="http://schemas.microsoft.com/office/drawing/2014/main" id="{CF248147-2F81-EE63-BDEE-7ADD94F7C1B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985154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56DF0-4B5E-4A82-9E13-869BCD298EF0}"/>
              </a:ext>
            </a:extLst>
          </p:cNvPr>
          <p:cNvSpPr>
            <a:spLocks noGrp="1"/>
          </p:cNvSpPr>
          <p:nvPr>
            <p:ph type="title"/>
          </p:nvPr>
        </p:nvSpPr>
        <p:spPr/>
        <p:txBody>
          <a:bodyPr/>
          <a:lstStyle/>
          <a:p>
            <a:r>
              <a:rPr lang="da-DK" dirty="0">
                <a:cs typeface="Arial"/>
              </a:rPr>
              <a:t>XML</a:t>
            </a:r>
            <a:endParaRPr lang="da-DK" dirty="0"/>
          </a:p>
        </p:txBody>
      </p:sp>
      <p:sp>
        <p:nvSpPr>
          <p:cNvPr id="3" name="Pladsholder til indhold 2">
            <a:extLst>
              <a:ext uri="{FF2B5EF4-FFF2-40B4-BE49-F238E27FC236}">
                <a16:creationId xmlns:a16="http://schemas.microsoft.com/office/drawing/2014/main" id="{5D8C77FC-E4E3-4DA8-33DC-1190E32359EF}"/>
              </a:ext>
            </a:extLst>
          </p:cNvPr>
          <p:cNvSpPr>
            <a:spLocks noGrp="1"/>
          </p:cNvSpPr>
          <p:nvPr>
            <p:ph idx="1"/>
          </p:nvPr>
        </p:nvSpPr>
        <p:spPr/>
        <p:txBody>
          <a:bodyPr vert="horz" lIns="0" tIns="0" rIns="0" bIns="0" rtlCol="0" anchor="t">
            <a:noAutofit/>
          </a:bodyPr>
          <a:lstStyle/>
          <a:p>
            <a:pPr marL="359410" indent="-359410"/>
            <a:r>
              <a:rPr lang="da-DK" dirty="0">
                <a:cs typeface="Arial"/>
              </a:rPr>
              <a:t>Vi har nu "skabt" vores eget nye sprog</a:t>
            </a:r>
          </a:p>
          <a:p>
            <a:pPr marL="359410" indent="-359410"/>
            <a:r>
              <a:rPr lang="da-DK" dirty="0">
                <a:cs typeface="Arial"/>
              </a:rPr>
              <a:t>Lad os kalde det for "</a:t>
            </a:r>
            <a:r>
              <a:rPr lang="da-DK" dirty="0" err="1">
                <a:cs typeface="Arial"/>
              </a:rPr>
              <a:t>PersonML</a:t>
            </a:r>
            <a:r>
              <a:rPr lang="da-DK" dirty="0">
                <a:cs typeface="Arial"/>
              </a:rPr>
              <a:t>" (man putter typisk ML bagefter for at vise at vi har bygget det med XML)</a:t>
            </a:r>
          </a:p>
          <a:p>
            <a:pPr marL="359410" indent="-359410"/>
            <a:r>
              <a:rPr lang="da-DK" dirty="0">
                <a:cs typeface="Arial"/>
              </a:rPr>
              <a:t>Det er et sprog man kan bruge til at repræsentere en person med en adresse med.</a:t>
            </a:r>
          </a:p>
          <a:p>
            <a:pPr marL="359410" indent="-359410"/>
            <a:r>
              <a:rPr lang="da-DK" dirty="0">
                <a:cs typeface="Arial"/>
              </a:rPr>
              <a:t>Vi kan beslutte internt i vores organisation at dette er "standardmåden" at repræsentere en person med en adresse på, når vi kommunikerer internt. </a:t>
            </a:r>
          </a:p>
          <a:p>
            <a:pPr marL="719455" lvl="1" indent="-359410"/>
            <a:r>
              <a:rPr lang="da-DK" dirty="0">
                <a:cs typeface="Arial"/>
              </a:rPr>
              <a:t>Vi kan lave regler: fx "der skal ALTID være en </a:t>
            </a:r>
            <a:r>
              <a:rPr lang="da-DK" dirty="0" err="1">
                <a:cs typeface="Arial"/>
              </a:rPr>
              <a:t>email</a:t>
            </a:r>
            <a:r>
              <a:rPr lang="da-DK" dirty="0">
                <a:cs typeface="Arial"/>
              </a:rPr>
              <a:t> på en person"</a:t>
            </a:r>
          </a:p>
          <a:p>
            <a:pPr marL="719455" lvl="1" indent="-359410"/>
            <a:r>
              <a:rPr lang="da-DK" dirty="0">
                <a:cs typeface="Arial"/>
              </a:rPr>
              <a:t>Fordelen er at vi nu kan sige det til andre, og sige at vores format ser "således" her ud</a:t>
            </a:r>
          </a:p>
          <a:p>
            <a:pPr marL="719455" lvl="1" indent="-359410"/>
            <a:r>
              <a:rPr lang="da-DK" dirty="0">
                <a:cs typeface="Arial"/>
              </a:rPr>
              <a:t>Hvis andre applikationer kan give os dette format, så kan vi forstå det.</a:t>
            </a:r>
          </a:p>
          <a:p>
            <a:pPr marL="359410" indent="-359410"/>
            <a:r>
              <a:rPr lang="da-DK" dirty="0">
                <a:cs typeface="Arial"/>
              </a:rPr>
              <a:t>Det er nu </a:t>
            </a:r>
            <a:r>
              <a:rPr lang="da-DK" b="1" u="sng" dirty="0">
                <a:cs typeface="Arial"/>
              </a:rPr>
              <a:t>en standard</a:t>
            </a:r>
            <a:endParaRPr lang="da-DK" u="sng" dirty="0">
              <a:cs typeface="Arial"/>
            </a:endParaRPr>
          </a:p>
        </p:txBody>
      </p:sp>
      <p:sp>
        <p:nvSpPr>
          <p:cNvPr id="4" name="Pladsholder til slidenummer 3">
            <a:extLst>
              <a:ext uri="{FF2B5EF4-FFF2-40B4-BE49-F238E27FC236}">
                <a16:creationId xmlns:a16="http://schemas.microsoft.com/office/drawing/2014/main" id="{D77CCCF9-7197-43C3-4A41-F1C30EA1AB71}"/>
              </a:ext>
            </a:extLst>
          </p:cNvPr>
          <p:cNvSpPr>
            <a:spLocks noGrp="1"/>
          </p:cNvSpPr>
          <p:nvPr>
            <p:ph type="sldNum" sz="quarter" idx="12"/>
          </p:nvPr>
        </p:nvSpPr>
        <p:spPr/>
        <p:txBody>
          <a:bodyPr/>
          <a:lstStyle/>
          <a:p>
            <a:fld id="{24C8C45C-947F-4981-8B3F-4F32E973C901}" type="slidenum">
              <a:rPr lang="da-DK" smtClean="0"/>
              <a:pPr/>
              <a:t>54</a:t>
            </a:fld>
            <a:endParaRPr lang="da-DK" dirty="0"/>
          </a:p>
        </p:txBody>
      </p:sp>
      <p:sp>
        <p:nvSpPr>
          <p:cNvPr id="5" name="Pladsholder til dato 4">
            <a:extLst>
              <a:ext uri="{FF2B5EF4-FFF2-40B4-BE49-F238E27FC236}">
                <a16:creationId xmlns:a16="http://schemas.microsoft.com/office/drawing/2014/main" id="{C71B8EB7-E113-BCD7-23AA-303F0F35445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826843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BB993-0D59-21D8-26CD-EFB24BE6B610}"/>
              </a:ext>
            </a:extLst>
          </p:cNvPr>
          <p:cNvSpPr>
            <a:spLocks noGrp="1"/>
          </p:cNvSpPr>
          <p:nvPr>
            <p:ph type="title"/>
          </p:nvPr>
        </p:nvSpPr>
        <p:spPr/>
        <p:txBody>
          <a:bodyPr/>
          <a:lstStyle/>
          <a:p>
            <a:r>
              <a:rPr lang="da-DK" dirty="0">
                <a:cs typeface="Arial"/>
              </a:rPr>
              <a:t>XML</a:t>
            </a:r>
            <a:endParaRPr lang="da-DK" dirty="0"/>
          </a:p>
        </p:txBody>
      </p:sp>
      <p:sp>
        <p:nvSpPr>
          <p:cNvPr id="3" name="Pladsholder til indhold 2">
            <a:extLst>
              <a:ext uri="{FF2B5EF4-FFF2-40B4-BE49-F238E27FC236}">
                <a16:creationId xmlns:a16="http://schemas.microsoft.com/office/drawing/2014/main" id="{DC18219E-855C-04CF-B591-44144FCBEA4B}"/>
              </a:ext>
            </a:extLst>
          </p:cNvPr>
          <p:cNvSpPr>
            <a:spLocks noGrp="1"/>
          </p:cNvSpPr>
          <p:nvPr>
            <p:ph idx="1"/>
          </p:nvPr>
        </p:nvSpPr>
        <p:spPr/>
        <p:txBody>
          <a:bodyPr vert="horz" lIns="0" tIns="0" rIns="0" bIns="0" rtlCol="0" anchor="t">
            <a:noAutofit/>
          </a:bodyPr>
          <a:lstStyle/>
          <a:p>
            <a:pPr marL="359410" indent="-359410"/>
            <a:r>
              <a:rPr lang="da-DK" dirty="0">
                <a:cs typeface="Arial"/>
              </a:rPr>
              <a:t>"Vi har to applikationer med hvert sit API, de bruger XML til at kommunikere med"</a:t>
            </a:r>
          </a:p>
        </p:txBody>
      </p:sp>
      <p:sp>
        <p:nvSpPr>
          <p:cNvPr id="4" name="Pladsholder til slidenummer 3">
            <a:extLst>
              <a:ext uri="{FF2B5EF4-FFF2-40B4-BE49-F238E27FC236}">
                <a16:creationId xmlns:a16="http://schemas.microsoft.com/office/drawing/2014/main" id="{B2566581-AD60-E7E0-F970-79E8DBB0F0CB}"/>
              </a:ext>
            </a:extLst>
          </p:cNvPr>
          <p:cNvSpPr>
            <a:spLocks noGrp="1"/>
          </p:cNvSpPr>
          <p:nvPr>
            <p:ph type="sldNum" sz="quarter" idx="12"/>
          </p:nvPr>
        </p:nvSpPr>
        <p:spPr/>
        <p:txBody>
          <a:bodyPr/>
          <a:lstStyle/>
          <a:p>
            <a:fld id="{24C8C45C-947F-4981-8B3F-4F32E973C901}" type="slidenum">
              <a:rPr lang="da-DK" smtClean="0"/>
              <a:pPr/>
              <a:t>55</a:t>
            </a:fld>
            <a:endParaRPr lang="da-DK" dirty="0"/>
          </a:p>
        </p:txBody>
      </p:sp>
      <p:sp>
        <p:nvSpPr>
          <p:cNvPr id="5" name="Pladsholder til dato 4">
            <a:extLst>
              <a:ext uri="{FF2B5EF4-FFF2-40B4-BE49-F238E27FC236}">
                <a16:creationId xmlns:a16="http://schemas.microsoft.com/office/drawing/2014/main" id="{8DD1A178-8F69-C7C8-C546-E6983B4EE255}"/>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DFD4B9E8-9DB4-3551-8454-EF4420648693}"/>
              </a:ext>
            </a:extLst>
          </p:cNvPr>
          <p:cNvSpPr/>
          <p:nvPr/>
        </p:nvSpPr>
        <p:spPr>
          <a:xfrm>
            <a:off x="529990" y="4603748"/>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9" name="Rektangel 8">
            <a:extLst>
              <a:ext uri="{FF2B5EF4-FFF2-40B4-BE49-F238E27FC236}">
                <a16:creationId xmlns:a16="http://schemas.microsoft.com/office/drawing/2014/main" id="{E298B47A-22AC-F070-7C0E-F3CAF46524D5}"/>
              </a:ext>
            </a:extLst>
          </p:cNvPr>
          <p:cNvSpPr/>
          <p:nvPr/>
        </p:nvSpPr>
        <p:spPr>
          <a:xfrm>
            <a:off x="2806226" y="4599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1" name="Rektangel 10">
            <a:extLst>
              <a:ext uri="{FF2B5EF4-FFF2-40B4-BE49-F238E27FC236}">
                <a16:creationId xmlns:a16="http://schemas.microsoft.com/office/drawing/2014/main" id="{14C184BE-4592-6115-0BE1-443FD059427C}"/>
              </a:ext>
            </a:extLst>
          </p:cNvPr>
          <p:cNvSpPr/>
          <p:nvPr/>
        </p:nvSpPr>
        <p:spPr>
          <a:xfrm>
            <a:off x="9524130"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3" name="Rektangel 12">
            <a:extLst>
              <a:ext uri="{FF2B5EF4-FFF2-40B4-BE49-F238E27FC236}">
                <a16:creationId xmlns:a16="http://schemas.microsoft.com/office/drawing/2014/main" id="{E919BFE5-AC37-9708-B9E7-9E2071F7E058}"/>
              </a:ext>
            </a:extLst>
          </p:cNvPr>
          <p:cNvSpPr/>
          <p:nvPr/>
        </p:nvSpPr>
        <p:spPr>
          <a:xfrm>
            <a:off x="8537715"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5" name="Lige pilforbindelse 14">
            <a:extLst>
              <a:ext uri="{FF2B5EF4-FFF2-40B4-BE49-F238E27FC236}">
                <a16:creationId xmlns:a16="http://schemas.microsoft.com/office/drawing/2014/main" id="{4394A7DC-AE29-F21A-084C-7FBC8D259215}"/>
              </a:ext>
            </a:extLst>
          </p:cNvPr>
          <p:cNvCxnSpPr/>
          <p:nvPr/>
        </p:nvCxnSpPr>
        <p:spPr>
          <a:xfrm flipV="1">
            <a:off x="3681506" y="4969435"/>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fik 15" descr="Papir kontur">
            <a:extLst>
              <a:ext uri="{FF2B5EF4-FFF2-40B4-BE49-F238E27FC236}">
                <a16:creationId xmlns:a16="http://schemas.microsoft.com/office/drawing/2014/main" id="{F8798000-39CC-3814-AA70-D20F583DAB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4062506"/>
            <a:ext cx="914400" cy="914400"/>
          </a:xfrm>
          <a:prstGeom prst="rect">
            <a:avLst/>
          </a:prstGeom>
        </p:spPr>
      </p:pic>
      <p:sp>
        <p:nvSpPr>
          <p:cNvPr id="19" name="Tekstfelt 18">
            <a:extLst>
              <a:ext uri="{FF2B5EF4-FFF2-40B4-BE49-F238E27FC236}">
                <a16:creationId xmlns:a16="http://schemas.microsoft.com/office/drawing/2014/main" id="{CDEE3C00-4162-2A24-07EC-E4C31CB2FB8E}"/>
              </a:ext>
            </a:extLst>
          </p:cNvPr>
          <p:cNvSpPr txBox="1"/>
          <p:nvPr/>
        </p:nvSpPr>
        <p:spPr>
          <a:xfrm>
            <a:off x="5841999" y="4452470"/>
            <a:ext cx="2743200" cy="2923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95000"/>
              </a:lnSpc>
              <a:spcAft>
                <a:spcPts val="1417"/>
              </a:spcAft>
              <a:buClr>
                <a:schemeClr val="accent2"/>
              </a:buClr>
            </a:pPr>
            <a:r>
              <a:rPr lang="da-DK" sz="2000" dirty="0">
                <a:solidFill>
                  <a:schemeClr val="accent1"/>
                </a:solidFill>
                <a:cs typeface="Arial"/>
              </a:rPr>
              <a:t>XML</a:t>
            </a:r>
            <a:endParaRPr lang="da-DK" sz="2000" dirty="0" err="1">
              <a:solidFill>
                <a:schemeClr val="accent1"/>
              </a:solidFill>
              <a:cs typeface="Arial"/>
            </a:endParaRPr>
          </a:p>
        </p:txBody>
      </p:sp>
    </p:spTree>
    <p:extLst>
      <p:ext uri="{BB962C8B-B14F-4D97-AF65-F5344CB8AC3E}">
        <p14:creationId xmlns:p14="http://schemas.microsoft.com/office/powerpoint/2010/main" val="34346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56</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a:t>JSON</a:t>
            </a:r>
            <a:endParaRPr lang="da-DK" dirty="0"/>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vert="horz" lIns="0" tIns="0" rIns="0" bIns="0" rtlCol="0" anchor="t">
            <a:noAutofit/>
          </a:bodyPr>
          <a:lstStyle/>
          <a:p>
            <a:r>
              <a:rPr lang="en-GB" dirty="0">
                <a:cs typeface="Arial"/>
              </a:rPr>
              <a:t>JavaScript Object Notation</a:t>
            </a:r>
          </a:p>
        </p:txBody>
      </p:sp>
    </p:spTree>
    <p:extLst>
      <p:ext uri="{BB962C8B-B14F-4D97-AF65-F5344CB8AC3E}">
        <p14:creationId xmlns:p14="http://schemas.microsoft.com/office/powerpoint/2010/main" val="2752576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A3BA6A3-CF2A-7428-F22C-49B619D0F409}"/>
              </a:ext>
            </a:extLst>
          </p:cNvPr>
          <p:cNvSpPr>
            <a:spLocks noGrp="1"/>
          </p:cNvSpPr>
          <p:nvPr>
            <p:ph type="title"/>
          </p:nvPr>
        </p:nvSpPr>
        <p:spPr/>
        <p:txBody>
          <a:bodyPr/>
          <a:lstStyle/>
          <a:p>
            <a:r>
              <a:rPr lang="da-DK" dirty="0">
                <a:cs typeface="Arial"/>
              </a:rPr>
              <a:t>JSON</a:t>
            </a:r>
            <a:endParaRPr lang="da-DK" dirty="0"/>
          </a:p>
        </p:txBody>
      </p:sp>
      <p:sp>
        <p:nvSpPr>
          <p:cNvPr id="5" name="Undertitel 4">
            <a:extLst>
              <a:ext uri="{FF2B5EF4-FFF2-40B4-BE49-F238E27FC236}">
                <a16:creationId xmlns:a16="http://schemas.microsoft.com/office/drawing/2014/main" id="{03AB93F2-9D35-7D16-9B48-E5C2F0AB2F4F}"/>
              </a:ext>
            </a:extLst>
          </p:cNvPr>
          <p:cNvSpPr>
            <a:spLocks noGrp="1"/>
          </p:cNvSpPr>
          <p:nvPr>
            <p:ph idx="1"/>
          </p:nvPr>
        </p:nvSpPr>
        <p:spPr/>
        <p:txBody>
          <a:bodyPr vert="horz" lIns="0" tIns="0" rIns="0" bIns="0" rtlCol="0" anchor="t">
            <a:noAutofit/>
          </a:bodyPr>
          <a:lstStyle/>
          <a:p>
            <a:pPr marL="359410" indent="-359410"/>
            <a:r>
              <a:rPr lang="da-DK" dirty="0">
                <a:cs typeface="Arial"/>
              </a:rPr>
              <a:t>JSON er den mest brugte måde at kommunikere på</a:t>
            </a:r>
          </a:p>
          <a:p>
            <a:pPr marL="359410" indent="-359410"/>
            <a:r>
              <a:rPr lang="da-DK" dirty="0">
                <a:cs typeface="Arial"/>
              </a:rPr>
              <a:t>Der er igen tale om det format som de to applikationer bruger til at sende til hinanden</a:t>
            </a:r>
          </a:p>
          <a:p>
            <a:pPr marL="359410" indent="-359410"/>
            <a:r>
              <a:rPr lang="da-DK" dirty="0">
                <a:cs typeface="Arial"/>
              </a:rPr>
              <a:t>JSON er også læsbart for mennesker – men det er ikke så "tydeligt" som XML</a:t>
            </a:r>
          </a:p>
        </p:txBody>
      </p:sp>
      <p:sp>
        <p:nvSpPr>
          <p:cNvPr id="3" name="Pladsholder til slidenummer 2">
            <a:extLst>
              <a:ext uri="{FF2B5EF4-FFF2-40B4-BE49-F238E27FC236}">
                <a16:creationId xmlns:a16="http://schemas.microsoft.com/office/drawing/2014/main" id="{88A31938-A1CE-B145-21D3-7232A79EE67A}"/>
              </a:ext>
            </a:extLst>
          </p:cNvPr>
          <p:cNvSpPr>
            <a:spLocks noGrp="1"/>
          </p:cNvSpPr>
          <p:nvPr>
            <p:ph type="sldNum" sz="quarter" idx="12"/>
          </p:nvPr>
        </p:nvSpPr>
        <p:spPr/>
        <p:txBody>
          <a:bodyPr/>
          <a:lstStyle/>
          <a:p>
            <a:fld id="{24C8C45C-947F-4981-8B3F-4F32E973C901}" type="slidenum">
              <a:rPr lang="da-DK" smtClean="0"/>
              <a:pPr/>
              <a:t>57</a:t>
            </a:fld>
            <a:endParaRPr lang="da-DK" dirty="0"/>
          </a:p>
        </p:txBody>
      </p:sp>
      <p:sp>
        <p:nvSpPr>
          <p:cNvPr id="2" name="Pladsholder til dato 1">
            <a:extLst>
              <a:ext uri="{FF2B5EF4-FFF2-40B4-BE49-F238E27FC236}">
                <a16:creationId xmlns:a16="http://schemas.microsoft.com/office/drawing/2014/main" id="{896383F2-73B3-2ADD-46C3-F509DDDB1891}"/>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533751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2F648-7983-FBCE-05A5-3F8B289D420E}"/>
              </a:ext>
            </a:extLst>
          </p:cNvPr>
          <p:cNvSpPr>
            <a:spLocks noGrp="1"/>
          </p:cNvSpPr>
          <p:nvPr>
            <p:ph type="title"/>
          </p:nvPr>
        </p:nvSpPr>
        <p:spPr/>
        <p:txBody>
          <a:bodyPr/>
          <a:lstStyle/>
          <a:p>
            <a:r>
              <a:rPr lang="da-DK" dirty="0">
                <a:cs typeface="Arial"/>
              </a:rPr>
              <a:t>JSON</a:t>
            </a:r>
            <a:endParaRPr lang="da-DK" dirty="0"/>
          </a:p>
        </p:txBody>
      </p:sp>
      <p:sp>
        <p:nvSpPr>
          <p:cNvPr id="3" name="Pladsholder til indhold 2">
            <a:extLst>
              <a:ext uri="{FF2B5EF4-FFF2-40B4-BE49-F238E27FC236}">
                <a16:creationId xmlns:a16="http://schemas.microsoft.com/office/drawing/2014/main" id="{41D79999-20CE-89A8-9D4E-1F7978EC206F}"/>
              </a:ext>
            </a:extLst>
          </p:cNvPr>
          <p:cNvSpPr>
            <a:spLocks noGrp="1"/>
          </p:cNvSpPr>
          <p:nvPr>
            <p:ph idx="1"/>
          </p:nvPr>
        </p:nvSpPr>
        <p:spPr/>
        <p:txBody>
          <a:bodyPr vert="horz" lIns="0" tIns="0" rIns="0" bIns="0" rtlCol="0" anchor="t">
            <a:noAutofit/>
          </a:bodyPr>
          <a:lstStyle/>
          <a:p>
            <a:pPr marL="359410" indent="-359410"/>
            <a:r>
              <a:rPr lang="da-DK" dirty="0">
                <a:cs typeface="Arial"/>
              </a:rPr>
              <a:t>JSON formatet består af "elementer" - i JSON har de bare ikke &lt;…&gt; tegn, men bare teksten med anførselstegn " omkring.</a:t>
            </a:r>
          </a:p>
          <a:p>
            <a:pPr marL="359410" indent="-359410"/>
            <a:r>
              <a:rPr lang="da-DK" dirty="0">
                <a:cs typeface="Arial"/>
              </a:rPr>
              <a:t>JSON består af ”</a:t>
            </a:r>
            <a:r>
              <a:rPr lang="da-DK" dirty="0" err="1">
                <a:cs typeface="Arial"/>
              </a:rPr>
              <a:t>key</a:t>
            </a:r>
            <a:r>
              <a:rPr lang="da-DK" dirty="0">
                <a:cs typeface="Arial"/>
              </a:rPr>
              <a:t>/</a:t>
            </a:r>
            <a:r>
              <a:rPr lang="da-DK" dirty="0" err="1">
                <a:cs typeface="Arial"/>
              </a:rPr>
              <a:t>value</a:t>
            </a:r>
            <a:r>
              <a:rPr lang="da-DK" dirty="0">
                <a:cs typeface="Arial"/>
              </a:rPr>
              <a:t> pairs" - nøgle-og-værdi-par. Det vil sige et </a:t>
            </a:r>
            <a:r>
              <a:rPr lang="da-DK" dirty="0">
                <a:latin typeface="Arial"/>
                <a:cs typeface="Arial"/>
              </a:rPr>
              <a:t>navn</a:t>
            </a:r>
            <a:r>
              <a:rPr lang="da-DK" dirty="0">
                <a:cs typeface="Arial"/>
              </a:rPr>
              <a:t>, fx </a:t>
            </a:r>
            <a:r>
              <a:rPr lang="da-DK" dirty="0">
                <a:latin typeface="Courier New"/>
                <a:cs typeface="Arial"/>
              </a:rPr>
              <a:t>navn</a:t>
            </a:r>
            <a:r>
              <a:rPr lang="da-DK" dirty="0">
                <a:cs typeface="Arial"/>
              </a:rPr>
              <a:t> og så en værdi, fx </a:t>
            </a:r>
            <a:r>
              <a:rPr lang="da-DK" dirty="0">
                <a:latin typeface="Courier New"/>
                <a:cs typeface="Arial"/>
              </a:rPr>
              <a:t>Hans Hansen</a:t>
            </a:r>
            <a:r>
              <a:rPr lang="da-DK" dirty="0">
                <a:cs typeface="Arial"/>
              </a:rPr>
              <a:t>.</a:t>
            </a:r>
          </a:p>
          <a:p>
            <a:pPr marL="359410" indent="-359410"/>
            <a:r>
              <a:rPr lang="da-DK" dirty="0">
                <a:cs typeface="Arial"/>
              </a:rPr>
              <a:t>JSON starter med en </a:t>
            </a:r>
            <a:r>
              <a:rPr lang="da-DK" dirty="0" err="1">
                <a:cs typeface="Arial"/>
              </a:rPr>
              <a:t>tuborg</a:t>
            </a:r>
            <a:r>
              <a:rPr lang="da-DK" dirty="0">
                <a:cs typeface="Arial"/>
              </a:rPr>
              <a:t> parentes { og slutter med en </a:t>
            </a:r>
            <a:r>
              <a:rPr lang="da-DK" dirty="0" err="1">
                <a:cs typeface="Arial"/>
              </a:rPr>
              <a:t>tuborg</a:t>
            </a:r>
            <a:r>
              <a:rPr lang="da-DK" dirty="0">
                <a:cs typeface="Arial"/>
              </a:rPr>
              <a:t> </a:t>
            </a:r>
            <a:r>
              <a:rPr lang="da-DK" dirty="0" err="1">
                <a:cs typeface="Arial"/>
              </a:rPr>
              <a:t>parantes</a:t>
            </a:r>
            <a:r>
              <a:rPr lang="da-DK" dirty="0">
                <a:cs typeface="Arial"/>
              </a:rPr>
              <a:t> } - det svarer til den struktur vi kender fra XML</a:t>
            </a:r>
            <a:br>
              <a:rPr lang="da-DK" dirty="0">
                <a:cs typeface="Arial"/>
              </a:rPr>
            </a:br>
            <a:endParaRPr lang="da-DK" dirty="0">
              <a:cs typeface="Arial"/>
            </a:endParaRPr>
          </a:p>
          <a:p>
            <a:pPr marL="0" indent="0">
              <a:buNone/>
            </a:pPr>
            <a:r>
              <a:rPr lang="da-DK" dirty="0">
                <a:latin typeface="Courier New"/>
                <a:cs typeface="Arial"/>
              </a:rPr>
              <a:t>{ "navn" : "Hans Hansen" }</a:t>
            </a:r>
          </a:p>
          <a:p>
            <a:pPr marL="0" indent="0">
              <a:buNone/>
            </a:pPr>
            <a:endParaRPr lang="da-DK" dirty="0">
              <a:cs typeface="Arial"/>
            </a:endParaRPr>
          </a:p>
        </p:txBody>
      </p:sp>
      <p:sp>
        <p:nvSpPr>
          <p:cNvPr id="4" name="Pladsholder til slidenummer 3">
            <a:extLst>
              <a:ext uri="{FF2B5EF4-FFF2-40B4-BE49-F238E27FC236}">
                <a16:creationId xmlns:a16="http://schemas.microsoft.com/office/drawing/2014/main" id="{697FB1A5-D6EF-F6B0-1651-15BAE97713AE}"/>
              </a:ext>
            </a:extLst>
          </p:cNvPr>
          <p:cNvSpPr>
            <a:spLocks noGrp="1"/>
          </p:cNvSpPr>
          <p:nvPr>
            <p:ph type="sldNum" sz="quarter" idx="12"/>
          </p:nvPr>
        </p:nvSpPr>
        <p:spPr/>
        <p:txBody>
          <a:bodyPr/>
          <a:lstStyle/>
          <a:p>
            <a:fld id="{24C8C45C-947F-4981-8B3F-4F32E973C901}" type="slidenum">
              <a:rPr lang="da-DK" smtClean="0"/>
              <a:pPr/>
              <a:t>58</a:t>
            </a:fld>
            <a:endParaRPr lang="da-DK" dirty="0"/>
          </a:p>
        </p:txBody>
      </p:sp>
      <p:sp>
        <p:nvSpPr>
          <p:cNvPr id="5" name="Pladsholder til dato 4">
            <a:extLst>
              <a:ext uri="{FF2B5EF4-FFF2-40B4-BE49-F238E27FC236}">
                <a16:creationId xmlns:a16="http://schemas.microsoft.com/office/drawing/2014/main" id="{C2C265D3-24DD-5E93-0B92-6936EA04BB4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4884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05485-3E85-2213-D654-2B88D616727D}"/>
              </a:ext>
            </a:extLst>
          </p:cNvPr>
          <p:cNvSpPr>
            <a:spLocks noGrp="1"/>
          </p:cNvSpPr>
          <p:nvPr>
            <p:ph type="title"/>
          </p:nvPr>
        </p:nvSpPr>
        <p:spPr/>
        <p:txBody>
          <a:bodyPr/>
          <a:lstStyle/>
          <a:p>
            <a:r>
              <a:rPr lang="da-DK" dirty="0">
                <a:cs typeface="Arial"/>
              </a:rPr>
              <a:t>JSON</a:t>
            </a:r>
            <a:endParaRPr lang="da-DK" dirty="0"/>
          </a:p>
        </p:txBody>
      </p:sp>
      <p:sp>
        <p:nvSpPr>
          <p:cNvPr id="3" name="Pladsholder til indhold 2">
            <a:extLst>
              <a:ext uri="{FF2B5EF4-FFF2-40B4-BE49-F238E27FC236}">
                <a16:creationId xmlns:a16="http://schemas.microsoft.com/office/drawing/2014/main" id="{F9A5E929-B5A2-8577-C055-2846BFA1A132}"/>
              </a:ext>
            </a:extLst>
          </p:cNvPr>
          <p:cNvSpPr>
            <a:spLocks noGrp="1"/>
          </p:cNvSpPr>
          <p:nvPr>
            <p:ph idx="1"/>
          </p:nvPr>
        </p:nvSpPr>
        <p:spPr/>
        <p:txBody>
          <a:bodyPr vert="horz" lIns="0" tIns="0" rIns="0" bIns="0" rtlCol="0" anchor="t">
            <a:noAutofit/>
          </a:bodyPr>
          <a:lstStyle/>
          <a:p>
            <a:pPr marL="359410" indent="-359410"/>
            <a:r>
              <a:rPr lang="da-DK" dirty="0">
                <a:cs typeface="Arial"/>
              </a:rPr>
              <a:t>Lige som XML er JSON formatet også hierarkisk:</a:t>
            </a:r>
          </a:p>
          <a:p>
            <a:pPr marL="0" indent="0">
              <a:buNone/>
            </a:pPr>
            <a:r>
              <a:rPr lang="da-DK" dirty="0">
                <a:latin typeface="Courier New"/>
                <a:cs typeface="Arial"/>
              </a:rPr>
              <a:t>{</a:t>
            </a:r>
            <a:br>
              <a:rPr lang="da-DK" dirty="0">
                <a:latin typeface="Courier New"/>
                <a:cs typeface="Arial"/>
              </a:rPr>
            </a:br>
            <a:r>
              <a:rPr lang="da-DK" dirty="0">
                <a:latin typeface="Courier New"/>
                <a:cs typeface="Arial"/>
              </a:rPr>
              <a:t>  "navn" : "Hans Hansen",</a:t>
            </a:r>
            <a:br>
              <a:rPr lang="da-DK" dirty="0">
                <a:latin typeface="Courier New"/>
                <a:cs typeface="Arial"/>
              </a:rPr>
            </a:br>
            <a:r>
              <a:rPr lang="da-DK" dirty="0">
                <a:latin typeface="Courier New"/>
                <a:cs typeface="Arial"/>
              </a:rPr>
              <a:t>  "</a:t>
            </a:r>
            <a:r>
              <a:rPr lang="da-DK" dirty="0" err="1">
                <a:latin typeface="Courier New"/>
                <a:cs typeface="Arial"/>
              </a:rPr>
              <a:t>tlf</a:t>
            </a:r>
            <a:r>
              <a:rPr lang="da-DK" dirty="0">
                <a:latin typeface="Courier New"/>
                <a:cs typeface="Arial"/>
              </a:rPr>
              <a:t>" : "96727272",</a:t>
            </a:r>
            <a:br>
              <a:rPr lang="da-DK" dirty="0">
                <a:latin typeface="Courier New"/>
                <a:cs typeface="Arial"/>
              </a:rPr>
            </a:br>
            <a:r>
              <a:rPr lang="da-DK" dirty="0">
                <a:latin typeface="Courier New"/>
                <a:cs typeface="Arial"/>
              </a:rPr>
              <a:t>  "</a:t>
            </a:r>
            <a:r>
              <a:rPr lang="da-DK" dirty="0" err="1">
                <a:latin typeface="Courier New"/>
                <a:cs typeface="Arial"/>
              </a:rPr>
              <a:t>email</a:t>
            </a:r>
            <a:r>
              <a:rPr lang="da-DK" dirty="0">
                <a:latin typeface="Courier New"/>
                <a:cs typeface="Arial"/>
              </a:rPr>
              <a:t>" : "</a:t>
            </a:r>
            <a:r>
              <a:rPr lang="da-DK" dirty="0">
                <a:latin typeface="Courier New"/>
                <a:cs typeface="Arial"/>
                <a:hlinkClick r:id="rId3"/>
              </a:rPr>
              <a:t>hans@hansen.dk"</a:t>
            </a:r>
            <a:r>
              <a:rPr lang="da-DK" dirty="0">
                <a:latin typeface="Courier New"/>
                <a:cs typeface="Arial"/>
              </a:rPr>
              <a:t>,</a:t>
            </a:r>
            <a:br>
              <a:rPr lang="da-DK" dirty="0">
                <a:latin typeface="Courier New"/>
                <a:cs typeface="Arial"/>
              </a:rPr>
            </a:br>
            <a:r>
              <a:rPr lang="da-DK" dirty="0">
                <a:latin typeface="Courier New"/>
                <a:cs typeface="Arial"/>
              </a:rPr>
              <a:t>  "adresse" : {</a:t>
            </a:r>
            <a:br>
              <a:rPr lang="da-DK" dirty="0">
                <a:latin typeface="Courier New"/>
                <a:cs typeface="Arial"/>
              </a:rPr>
            </a:br>
            <a:r>
              <a:rPr lang="da-DK" dirty="0">
                <a:latin typeface="Courier New"/>
                <a:cs typeface="Arial"/>
              </a:rPr>
              <a:t>    "gade" : "</a:t>
            </a:r>
            <a:r>
              <a:rPr lang="da-DK" dirty="0" err="1">
                <a:latin typeface="Courier New"/>
                <a:cs typeface="Arial"/>
              </a:rPr>
              <a:t>Hansensvej</a:t>
            </a:r>
            <a:r>
              <a:rPr lang="da-DK" dirty="0">
                <a:latin typeface="Courier New"/>
                <a:cs typeface="Arial"/>
              </a:rPr>
              <a:t>",</a:t>
            </a:r>
            <a:br>
              <a:rPr lang="da-DK" dirty="0">
                <a:latin typeface="Courier New"/>
                <a:cs typeface="Arial"/>
              </a:rPr>
            </a:br>
            <a:r>
              <a:rPr lang="da-DK" dirty="0">
                <a:latin typeface="Courier New"/>
                <a:cs typeface="Arial"/>
              </a:rPr>
              <a:t>    "nummer" : "7",</a:t>
            </a:r>
            <a:br>
              <a:rPr lang="da-DK" dirty="0">
                <a:latin typeface="Courier New"/>
                <a:cs typeface="Arial"/>
              </a:rPr>
            </a:br>
            <a:r>
              <a:rPr lang="da-DK" dirty="0">
                <a:latin typeface="Courier New"/>
                <a:cs typeface="Arial"/>
              </a:rPr>
              <a:t>    "postnummer" : "9000",</a:t>
            </a:r>
            <a:br>
              <a:rPr lang="da-DK" dirty="0">
                <a:latin typeface="Courier New"/>
                <a:cs typeface="Arial"/>
              </a:rPr>
            </a:br>
            <a:r>
              <a:rPr lang="da-DK" dirty="0">
                <a:latin typeface="Courier New"/>
                <a:cs typeface="Arial"/>
              </a:rPr>
              <a:t>    "by" : "Aalborg"</a:t>
            </a:r>
            <a:br>
              <a:rPr lang="da-DK" dirty="0">
                <a:latin typeface="Courier New"/>
                <a:cs typeface="Arial"/>
              </a:rPr>
            </a:br>
            <a:r>
              <a:rPr lang="da-DK" dirty="0">
                <a:latin typeface="Courier New"/>
                <a:cs typeface="Arial"/>
              </a:rPr>
              <a:t>  }</a:t>
            </a:r>
            <a:br>
              <a:rPr lang="da-DK" dirty="0">
                <a:latin typeface="Courier New"/>
                <a:cs typeface="Arial"/>
              </a:rPr>
            </a:br>
            <a:r>
              <a:rPr lang="da-DK" dirty="0">
                <a:latin typeface="Courier New"/>
                <a:cs typeface="Arial"/>
              </a:rPr>
              <a:t>}</a:t>
            </a:r>
          </a:p>
        </p:txBody>
      </p:sp>
      <p:sp>
        <p:nvSpPr>
          <p:cNvPr id="4" name="Pladsholder til slidenummer 3">
            <a:extLst>
              <a:ext uri="{FF2B5EF4-FFF2-40B4-BE49-F238E27FC236}">
                <a16:creationId xmlns:a16="http://schemas.microsoft.com/office/drawing/2014/main" id="{74D25C59-E951-C31A-4C82-71B38039FCF3}"/>
              </a:ext>
            </a:extLst>
          </p:cNvPr>
          <p:cNvSpPr>
            <a:spLocks noGrp="1"/>
          </p:cNvSpPr>
          <p:nvPr>
            <p:ph type="sldNum" sz="quarter" idx="12"/>
          </p:nvPr>
        </p:nvSpPr>
        <p:spPr/>
        <p:txBody>
          <a:bodyPr/>
          <a:lstStyle/>
          <a:p>
            <a:fld id="{24C8C45C-947F-4981-8B3F-4F32E973C901}" type="slidenum">
              <a:rPr lang="da-DK" smtClean="0"/>
              <a:pPr/>
              <a:t>59</a:t>
            </a:fld>
            <a:endParaRPr lang="da-DK" dirty="0"/>
          </a:p>
        </p:txBody>
      </p:sp>
      <p:sp>
        <p:nvSpPr>
          <p:cNvPr id="5" name="Pladsholder til dato 4">
            <a:extLst>
              <a:ext uri="{FF2B5EF4-FFF2-40B4-BE49-F238E27FC236}">
                <a16:creationId xmlns:a16="http://schemas.microsoft.com/office/drawing/2014/main" id="{CF248147-2F81-EE63-BDEE-7ADD94F7C1B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4661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EC46332-5F81-A493-B9D5-7805D9A57D9D}"/>
              </a:ext>
            </a:extLst>
          </p:cNvPr>
          <p:cNvSpPr>
            <a:spLocks noGrp="1"/>
          </p:cNvSpPr>
          <p:nvPr>
            <p:ph type="title"/>
          </p:nvPr>
        </p:nvSpPr>
        <p:spPr/>
        <p:txBody>
          <a:bodyPr/>
          <a:lstStyle/>
          <a:p>
            <a:r>
              <a:rPr lang="en-GB" dirty="0"/>
              <a:t>Det store </a:t>
            </a:r>
            <a:r>
              <a:rPr lang="en-GB" dirty="0" err="1"/>
              <a:t>billede</a:t>
            </a:r>
            <a:endParaRPr lang="en-GB" dirty="0"/>
          </a:p>
        </p:txBody>
      </p:sp>
      <p:sp>
        <p:nvSpPr>
          <p:cNvPr id="7" name="Pladsholder til indhold 6">
            <a:extLst>
              <a:ext uri="{FF2B5EF4-FFF2-40B4-BE49-F238E27FC236}">
                <a16:creationId xmlns:a16="http://schemas.microsoft.com/office/drawing/2014/main" id="{02029EC7-BCE9-CE47-BD0B-65C4F015C67F}"/>
              </a:ext>
            </a:extLst>
          </p:cNvPr>
          <p:cNvSpPr>
            <a:spLocks noGrp="1"/>
          </p:cNvSpPr>
          <p:nvPr>
            <p:ph idx="1"/>
          </p:nvPr>
        </p:nvSpPr>
        <p:spPr/>
        <p:txBody>
          <a:bodyPr vert="horz" lIns="0" tIns="0" rIns="0" bIns="0" rtlCol="0" anchor="t">
            <a:noAutofit/>
          </a:bodyPr>
          <a:lstStyle/>
          <a:p>
            <a:pPr marL="359410" indent="-359410"/>
            <a:r>
              <a:rPr lang="en-GB" dirty="0"/>
              <a:t>Vores </a:t>
            </a:r>
            <a:r>
              <a:rPr lang="en-GB" err="1"/>
              <a:t>arbejdsliv</a:t>
            </a:r>
            <a:r>
              <a:rPr lang="en-GB"/>
              <a:t> er </a:t>
            </a:r>
            <a:r>
              <a:rPr lang="en-GB" err="1"/>
              <a:t>i</a:t>
            </a:r>
            <a:r>
              <a:rPr lang="en-GB"/>
              <a:t> </a:t>
            </a:r>
            <a:r>
              <a:rPr lang="en-GB" dirty="0"/>
              <a:t>høj grad </a:t>
            </a:r>
            <a:r>
              <a:rPr lang="en-GB" err="1"/>
              <a:t>opbygget</a:t>
            </a:r>
            <a:r>
              <a:rPr lang="en-GB" dirty="0"/>
              <a:t> </a:t>
            </a:r>
            <a:r>
              <a:rPr lang="en-GB" err="1"/>
              <a:t>omkring</a:t>
            </a:r>
            <a:r>
              <a:rPr lang="en-GB" dirty="0"/>
              <a:t> et </a:t>
            </a:r>
            <a:r>
              <a:rPr lang="en-GB" err="1"/>
              <a:t>eller</a:t>
            </a:r>
            <a:r>
              <a:rPr lang="en-GB" dirty="0"/>
              <a:t> </a:t>
            </a:r>
            <a:r>
              <a:rPr lang="en-GB" err="1"/>
              <a:t>flere</a:t>
            </a:r>
            <a:r>
              <a:rPr lang="en-GB" dirty="0"/>
              <a:t> IT </a:t>
            </a:r>
            <a:r>
              <a:rPr lang="en-GB" err="1"/>
              <a:t>systemer</a:t>
            </a:r>
            <a:r>
              <a:rPr lang="en-GB" dirty="0"/>
              <a:t>.</a:t>
            </a:r>
            <a:endParaRPr lang="da-DK"/>
          </a:p>
          <a:p>
            <a:pPr marL="359410" indent="-359410"/>
            <a:r>
              <a:rPr lang="en-GB" dirty="0" err="1"/>
              <a:t>Uanset</a:t>
            </a:r>
            <a:r>
              <a:rPr lang="en-GB" dirty="0"/>
              <a:t> </a:t>
            </a:r>
            <a:r>
              <a:rPr lang="en-GB" dirty="0" err="1"/>
              <a:t>hvilken</a:t>
            </a:r>
            <a:r>
              <a:rPr lang="en-GB" dirty="0"/>
              <a:t> </a:t>
            </a:r>
            <a:r>
              <a:rPr lang="en-GB" dirty="0" err="1"/>
              <a:t>branche</a:t>
            </a:r>
            <a:r>
              <a:rPr lang="en-GB" dirty="0"/>
              <a:t> vi </a:t>
            </a:r>
            <a:r>
              <a:rPr lang="en-GB" dirty="0" err="1"/>
              <a:t>befinder</a:t>
            </a:r>
            <a:r>
              <a:rPr lang="en-GB" dirty="0"/>
              <a:t> </a:t>
            </a:r>
            <a:r>
              <a:rPr lang="en-GB" dirty="0" err="1"/>
              <a:t>os</a:t>
            </a:r>
            <a:r>
              <a:rPr lang="en-GB" dirty="0"/>
              <a:t> i, </a:t>
            </a:r>
            <a:r>
              <a:rPr lang="en-GB" dirty="0" err="1"/>
              <a:t>så</a:t>
            </a:r>
            <a:r>
              <a:rPr lang="en-GB" dirty="0"/>
              <a:t> er vi </a:t>
            </a:r>
            <a:r>
              <a:rPr lang="en-GB" dirty="0" err="1"/>
              <a:t>højere</a:t>
            </a:r>
            <a:r>
              <a:rPr lang="en-GB" dirty="0"/>
              <a:t> grad </a:t>
            </a:r>
            <a:r>
              <a:rPr lang="en-GB" dirty="0" err="1"/>
              <a:t>afhængig</a:t>
            </a:r>
            <a:r>
              <a:rPr lang="en-GB" dirty="0"/>
              <a:t> </a:t>
            </a:r>
            <a:r>
              <a:rPr lang="en-GB" dirty="0" err="1"/>
              <a:t>af</a:t>
            </a:r>
            <a:r>
              <a:rPr lang="en-GB" dirty="0"/>
              <a:t> </a:t>
            </a:r>
            <a:r>
              <a:rPr lang="en-GB" dirty="0" err="1"/>
              <a:t>vores</a:t>
            </a:r>
            <a:r>
              <a:rPr lang="en-GB" dirty="0"/>
              <a:t> IT </a:t>
            </a:r>
            <a:r>
              <a:rPr lang="en-GB" dirty="0" err="1"/>
              <a:t>systemer</a:t>
            </a:r>
            <a:r>
              <a:rPr lang="en-GB" dirty="0"/>
              <a:t>.</a:t>
            </a:r>
            <a:endParaRPr lang="en-GB" dirty="0">
              <a:cs typeface="Arial"/>
            </a:endParaRPr>
          </a:p>
          <a:p>
            <a:pPr marL="359410" indent="-359410"/>
            <a:r>
              <a:rPr lang="en-GB" dirty="0" err="1"/>
              <a:t>Opbygningen</a:t>
            </a:r>
            <a:r>
              <a:rPr lang="en-GB" dirty="0"/>
              <a:t> </a:t>
            </a:r>
            <a:r>
              <a:rPr lang="en-GB" dirty="0" err="1"/>
              <a:t>af</a:t>
            </a:r>
            <a:r>
              <a:rPr lang="en-GB" dirty="0"/>
              <a:t> </a:t>
            </a:r>
            <a:r>
              <a:rPr lang="en-GB" dirty="0" err="1"/>
              <a:t>systemer</a:t>
            </a:r>
            <a:r>
              <a:rPr lang="en-GB" dirty="0"/>
              <a:t> </a:t>
            </a:r>
            <a:r>
              <a:rPr lang="en-GB" dirty="0" err="1"/>
              <a:t>tager</a:t>
            </a:r>
            <a:r>
              <a:rPr lang="en-GB" dirty="0"/>
              <a:t> </a:t>
            </a:r>
            <a:r>
              <a:rPr lang="en-GB" dirty="0" err="1"/>
              <a:t>ofte</a:t>
            </a:r>
            <a:r>
              <a:rPr lang="en-GB" dirty="0"/>
              <a:t> </a:t>
            </a:r>
            <a:r>
              <a:rPr lang="en-GB" dirty="0" err="1"/>
              <a:t>udgangspunkt</a:t>
            </a:r>
            <a:r>
              <a:rPr lang="en-GB" dirty="0"/>
              <a:t> </a:t>
            </a:r>
            <a:r>
              <a:rPr lang="en-GB" dirty="0" err="1"/>
              <a:t>i</a:t>
            </a:r>
            <a:r>
              <a:rPr lang="en-GB" dirty="0"/>
              <a:t> “</a:t>
            </a:r>
            <a:r>
              <a:rPr lang="en-GB" dirty="0" err="1"/>
              <a:t>domænet</a:t>
            </a:r>
            <a:r>
              <a:rPr lang="en-GB" dirty="0"/>
              <a:t>” (det </a:t>
            </a:r>
            <a:r>
              <a:rPr lang="en-GB" dirty="0" err="1"/>
              <a:t>vil</a:t>
            </a:r>
            <a:r>
              <a:rPr lang="en-GB" dirty="0"/>
              <a:t> </a:t>
            </a:r>
            <a:r>
              <a:rPr lang="en-GB" dirty="0" err="1"/>
              <a:t>sige</a:t>
            </a:r>
            <a:r>
              <a:rPr lang="en-GB" dirty="0"/>
              <a:t>, den del </a:t>
            </a:r>
            <a:r>
              <a:rPr lang="en-GB" dirty="0" err="1"/>
              <a:t>af</a:t>
            </a:r>
            <a:r>
              <a:rPr lang="en-GB" dirty="0"/>
              <a:t> </a:t>
            </a:r>
            <a:r>
              <a:rPr lang="en-GB" dirty="0" err="1"/>
              <a:t>virkeligheden</a:t>
            </a:r>
            <a:r>
              <a:rPr lang="en-GB" dirty="0"/>
              <a:t> vi </a:t>
            </a:r>
            <a:r>
              <a:rPr lang="en-GB" dirty="0" err="1"/>
              <a:t>prøver</a:t>
            </a:r>
            <a:r>
              <a:rPr lang="en-GB" dirty="0"/>
              <a:t> at </a:t>
            </a:r>
            <a:r>
              <a:rPr lang="en-GB" dirty="0" err="1"/>
              <a:t>modellere</a:t>
            </a:r>
            <a:r>
              <a:rPr lang="en-GB" dirty="0"/>
              <a:t>)</a:t>
            </a:r>
            <a:endParaRPr lang="en-GB" dirty="0">
              <a:cs typeface="Arial"/>
            </a:endParaRPr>
          </a:p>
        </p:txBody>
      </p:sp>
      <p:sp>
        <p:nvSpPr>
          <p:cNvPr id="3" name="Pladsholder til slidenummer 2">
            <a:extLst>
              <a:ext uri="{FF2B5EF4-FFF2-40B4-BE49-F238E27FC236}">
                <a16:creationId xmlns:a16="http://schemas.microsoft.com/office/drawing/2014/main" id="{29C54373-B51C-E4BE-EB96-E7BED0DFF0D9}"/>
              </a:ext>
            </a:extLst>
          </p:cNvPr>
          <p:cNvSpPr>
            <a:spLocks noGrp="1"/>
          </p:cNvSpPr>
          <p:nvPr>
            <p:ph type="sldNum" sz="quarter" idx="12"/>
          </p:nvPr>
        </p:nvSpPr>
        <p:spPr/>
        <p:txBody>
          <a:bodyPr/>
          <a:lstStyle/>
          <a:p>
            <a:fld id="{24C8C45C-947F-4981-8B3F-4F32E973C901}" type="slidenum">
              <a:rPr lang="da-DK" smtClean="0"/>
              <a:pPr/>
              <a:t>6</a:t>
            </a:fld>
            <a:endParaRPr lang="da-DK" dirty="0"/>
          </a:p>
        </p:txBody>
      </p:sp>
      <p:sp>
        <p:nvSpPr>
          <p:cNvPr id="2" name="Pladsholder til dato 1">
            <a:extLst>
              <a:ext uri="{FF2B5EF4-FFF2-40B4-BE49-F238E27FC236}">
                <a16:creationId xmlns:a16="http://schemas.microsoft.com/office/drawing/2014/main" id="{54964106-0A9C-1F12-8B1F-43DEDBCBFEF4}"/>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47983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BB993-0D59-21D8-26CD-EFB24BE6B610}"/>
              </a:ext>
            </a:extLst>
          </p:cNvPr>
          <p:cNvSpPr>
            <a:spLocks noGrp="1"/>
          </p:cNvSpPr>
          <p:nvPr>
            <p:ph type="title"/>
          </p:nvPr>
        </p:nvSpPr>
        <p:spPr/>
        <p:txBody>
          <a:bodyPr/>
          <a:lstStyle/>
          <a:p>
            <a:r>
              <a:rPr lang="da-DK" dirty="0">
                <a:cs typeface="Arial"/>
              </a:rPr>
              <a:t>JSON</a:t>
            </a:r>
            <a:endParaRPr lang="da-DK" dirty="0"/>
          </a:p>
        </p:txBody>
      </p:sp>
      <p:sp>
        <p:nvSpPr>
          <p:cNvPr id="3" name="Pladsholder til indhold 2">
            <a:extLst>
              <a:ext uri="{FF2B5EF4-FFF2-40B4-BE49-F238E27FC236}">
                <a16:creationId xmlns:a16="http://schemas.microsoft.com/office/drawing/2014/main" id="{DC18219E-855C-04CF-B591-44144FCBEA4B}"/>
              </a:ext>
            </a:extLst>
          </p:cNvPr>
          <p:cNvSpPr>
            <a:spLocks noGrp="1"/>
          </p:cNvSpPr>
          <p:nvPr>
            <p:ph idx="1"/>
          </p:nvPr>
        </p:nvSpPr>
        <p:spPr/>
        <p:txBody>
          <a:bodyPr vert="horz" lIns="0" tIns="0" rIns="0" bIns="0" rtlCol="0" anchor="t">
            <a:noAutofit/>
          </a:bodyPr>
          <a:lstStyle/>
          <a:p>
            <a:pPr marL="359410" indent="-359410"/>
            <a:r>
              <a:rPr lang="da-DK" dirty="0">
                <a:cs typeface="Arial"/>
              </a:rPr>
              <a:t>"Vi har to applikationer med hvert sit API, de bruger JSON til at kommunikere med"</a:t>
            </a:r>
          </a:p>
        </p:txBody>
      </p:sp>
      <p:sp>
        <p:nvSpPr>
          <p:cNvPr id="4" name="Pladsholder til slidenummer 3">
            <a:extLst>
              <a:ext uri="{FF2B5EF4-FFF2-40B4-BE49-F238E27FC236}">
                <a16:creationId xmlns:a16="http://schemas.microsoft.com/office/drawing/2014/main" id="{B2566581-AD60-E7E0-F970-79E8DBB0F0CB}"/>
              </a:ext>
            </a:extLst>
          </p:cNvPr>
          <p:cNvSpPr>
            <a:spLocks noGrp="1"/>
          </p:cNvSpPr>
          <p:nvPr>
            <p:ph type="sldNum" sz="quarter" idx="12"/>
          </p:nvPr>
        </p:nvSpPr>
        <p:spPr/>
        <p:txBody>
          <a:bodyPr/>
          <a:lstStyle/>
          <a:p>
            <a:fld id="{24C8C45C-947F-4981-8B3F-4F32E973C901}" type="slidenum">
              <a:rPr lang="da-DK" smtClean="0"/>
              <a:pPr/>
              <a:t>60</a:t>
            </a:fld>
            <a:endParaRPr lang="da-DK" dirty="0"/>
          </a:p>
        </p:txBody>
      </p:sp>
      <p:sp>
        <p:nvSpPr>
          <p:cNvPr id="5" name="Pladsholder til dato 4">
            <a:extLst>
              <a:ext uri="{FF2B5EF4-FFF2-40B4-BE49-F238E27FC236}">
                <a16:creationId xmlns:a16="http://schemas.microsoft.com/office/drawing/2014/main" id="{8DD1A178-8F69-C7C8-C546-E6983B4EE255}"/>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DFD4B9E8-9DB4-3551-8454-EF4420648693}"/>
              </a:ext>
            </a:extLst>
          </p:cNvPr>
          <p:cNvSpPr/>
          <p:nvPr/>
        </p:nvSpPr>
        <p:spPr>
          <a:xfrm>
            <a:off x="529990" y="4603748"/>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9" name="Rektangel 8">
            <a:extLst>
              <a:ext uri="{FF2B5EF4-FFF2-40B4-BE49-F238E27FC236}">
                <a16:creationId xmlns:a16="http://schemas.microsoft.com/office/drawing/2014/main" id="{E298B47A-22AC-F070-7C0E-F3CAF46524D5}"/>
              </a:ext>
            </a:extLst>
          </p:cNvPr>
          <p:cNvSpPr/>
          <p:nvPr/>
        </p:nvSpPr>
        <p:spPr>
          <a:xfrm>
            <a:off x="2806226" y="4599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1" name="Rektangel 10">
            <a:extLst>
              <a:ext uri="{FF2B5EF4-FFF2-40B4-BE49-F238E27FC236}">
                <a16:creationId xmlns:a16="http://schemas.microsoft.com/office/drawing/2014/main" id="{14C184BE-4592-6115-0BE1-443FD059427C}"/>
              </a:ext>
            </a:extLst>
          </p:cNvPr>
          <p:cNvSpPr/>
          <p:nvPr/>
        </p:nvSpPr>
        <p:spPr>
          <a:xfrm>
            <a:off x="9524130"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3" name="Rektangel 12">
            <a:extLst>
              <a:ext uri="{FF2B5EF4-FFF2-40B4-BE49-F238E27FC236}">
                <a16:creationId xmlns:a16="http://schemas.microsoft.com/office/drawing/2014/main" id="{E919BFE5-AC37-9708-B9E7-9E2071F7E058}"/>
              </a:ext>
            </a:extLst>
          </p:cNvPr>
          <p:cNvSpPr/>
          <p:nvPr/>
        </p:nvSpPr>
        <p:spPr>
          <a:xfrm>
            <a:off x="8537715"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5" name="Lige pilforbindelse 14">
            <a:extLst>
              <a:ext uri="{FF2B5EF4-FFF2-40B4-BE49-F238E27FC236}">
                <a16:creationId xmlns:a16="http://schemas.microsoft.com/office/drawing/2014/main" id="{4394A7DC-AE29-F21A-084C-7FBC8D259215}"/>
              </a:ext>
            </a:extLst>
          </p:cNvPr>
          <p:cNvCxnSpPr/>
          <p:nvPr/>
        </p:nvCxnSpPr>
        <p:spPr>
          <a:xfrm flipV="1">
            <a:off x="3681506" y="4969435"/>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fik 15" descr="Papir kontur">
            <a:extLst>
              <a:ext uri="{FF2B5EF4-FFF2-40B4-BE49-F238E27FC236}">
                <a16:creationId xmlns:a16="http://schemas.microsoft.com/office/drawing/2014/main" id="{F8798000-39CC-3814-AA70-D20F583DAB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4062506"/>
            <a:ext cx="914400" cy="914400"/>
          </a:xfrm>
          <a:prstGeom prst="rect">
            <a:avLst/>
          </a:prstGeom>
        </p:spPr>
      </p:pic>
      <p:sp>
        <p:nvSpPr>
          <p:cNvPr id="19" name="Tekstfelt 18">
            <a:extLst>
              <a:ext uri="{FF2B5EF4-FFF2-40B4-BE49-F238E27FC236}">
                <a16:creationId xmlns:a16="http://schemas.microsoft.com/office/drawing/2014/main" id="{CDEE3C00-4162-2A24-07EC-E4C31CB2FB8E}"/>
              </a:ext>
            </a:extLst>
          </p:cNvPr>
          <p:cNvSpPr txBox="1"/>
          <p:nvPr/>
        </p:nvSpPr>
        <p:spPr>
          <a:xfrm>
            <a:off x="5826605" y="4444773"/>
            <a:ext cx="2743200" cy="2339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95000"/>
              </a:lnSpc>
              <a:spcAft>
                <a:spcPts val="1417"/>
              </a:spcAft>
              <a:buClr>
                <a:schemeClr val="accent2"/>
              </a:buClr>
            </a:pPr>
            <a:r>
              <a:rPr lang="da-DK" sz="1600" dirty="0">
                <a:solidFill>
                  <a:schemeClr val="accent1"/>
                </a:solidFill>
                <a:cs typeface="Arial"/>
              </a:rPr>
              <a:t>JSON</a:t>
            </a:r>
            <a:endParaRPr lang="da-DK" sz="1600" dirty="0" err="1">
              <a:solidFill>
                <a:schemeClr val="accent1"/>
              </a:solidFill>
              <a:cs typeface="Arial"/>
            </a:endParaRPr>
          </a:p>
        </p:txBody>
      </p:sp>
    </p:spTree>
    <p:extLst>
      <p:ext uri="{BB962C8B-B14F-4D97-AF65-F5344CB8AC3E}">
        <p14:creationId xmlns:p14="http://schemas.microsoft.com/office/powerpoint/2010/main" val="237940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61</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dirty="0" err="1"/>
              <a:t>spørgsmål</a:t>
            </a:r>
            <a:r>
              <a:rPr lang="en-GB" sz="2400" dirty="0"/>
              <a:t> </a:t>
            </a:r>
            <a:r>
              <a:rPr lang="en-GB" sz="2400" dirty="0" err="1"/>
              <a:t>omkring</a:t>
            </a:r>
            <a:r>
              <a:rPr lang="en-GB" sz="2400" dirty="0"/>
              <a:t> XML </a:t>
            </a:r>
            <a:r>
              <a:rPr lang="en-GB" sz="2400" dirty="0" err="1"/>
              <a:t>og</a:t>
            </a:r>
            <a:r>
              <a:rPr lang="en-GB" sz="2400" dirty="0"/>
              <a:t> JSON?</a:t>
            </a:r>
          </a:p>
        </p:txBody>
      </p:sp>
    </p:spTree>
    <p:extLst>
      <p:ext uri="{BB962C8B-B14F-4D97-AF65-F5344CB8AC3E}">
        <p14:creationId xmlns:p14="http://schemas.microsoft.com/office/powerpoint/2010/main" val="2941540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1EACD-B6DE-D3F0-4D69-4005825AF975}"/>
              </a:ext>
            </a:extLst>
          </p:cNvPr>
          <p:cNvSpPr>
            <a:spLocks noGrp="1"/>
          </p:cNvSpPr>
          <p:nvPr>
            <p:ph type="title"/>
          </p:nvPr>
        </p:nvSpPr>
        <p:spPr/>
        <p:txBody>
          <a:bodyPr/>
          <a:lstStyle/>
          <a:p>
            <a:r>
              <a:rPr lang="da-DK" dirty="0">
                <a:cs typeface="Arial"/>
              </a:rPr>
              <a:t>Opgave – XML/JSON (30 min)</a:t>
            </a:r>
            <a:endParaRPr lang="da-DK" dirty="0"/>
          </a:p>
        </p:txBody>
      </p:sp>
      <p:sp>
        <p:nvSpPr>
          <p:cNvPr id="3" name="Pladsholder til indhold 2">
            <a:extLst>
              <a:ext uri="{FF2B5EF4-FFF2-40B4-BE49-F238E27FC236}">
                <a16:creationId xmlns:a16="http://schemas.microsoft.com/office/drawing/2014/main" id="{54A25FB9-D72E-DE2F-E92E-7CFD94C9B286}"/>
              </a:ext>
            </a:extLst>
          </p:cNvPr>
          <p:cNvSpPr>
            <a:spLocks noGrp="1"/>
          </p:cNvSpPr>
          <p:nvPr>
            <p:ph idx="1"/>
          </p:nvPr>
        </p:nvSpPr>
        <p:spPr/>
        <p:txBody>
          <a:bodyPr vert="horz" lIns="0" tIns="0" rIns="0" bIns="0" rtlCol="0" anchor="t">
            <a:noAutofit/>
          </a:bodyPr>
          <a:lstStyle/>
          <a:p>
            <a:pPr marL="359410" indent="-359410"/>
            <a:r>
              <a:rPr lang="da-DK" dirty="0">
                <a:cs typeface="Arial"/>
              </a:rPr>
              <a:t>I grupper skal i lave et nyt sprog</a:t>
            </a:r>
          </a:p>
          <a:p>
            <a:pPr marL="359410" indent="-359410"/>
            <a:r>
              <a:rPr lang="da-DK" dirty="0">
                <a:cs typeface="Arial"/>
              </a:rPr>
              <a:t>Sproget skal kunne beskrive en "opskrift" (på mad)</a:t>
            </a:r>
          </a:p>
          <a:p>
            <a:pPr marL="719455" lvl="1" indent="-359410"/>
            <a:r>
              <a:rPr lang="da-DK" dirty="0">
                <a:cs typeface="Arial"/>
              </a:rPr>
              <a:t>(evt. tag udgangspunkt i en opskrift i finder online)</a:t>
            </a:r>
          </a:p>
          <a:p>
            <a:pPr marL="719455" lvl="1" indent="-359410"/>
            <a:r>
              <a:rPr lang="da-DK" dirty="0">
                <a:cs typeface="Arial"/>
              </a:rPr>
              <a:t>Navn, Beskrivelse, Ingredienser, trin</a:t>
            </a:r>
          </a:p>
          <a:p>
            <a:pPr marL="719455" lvl="1" indent="-359410"/>
            <a:r>
              <a:rPr lang="da-DK" dirty="0">
                <a:cs typeface="Arial"/>
              </a:rPr>
              <a:t>I bestemmer selv om det er XML eller JSON</a:t>
            </a:r>
          </a:p>
          <a:p>
            <a:pPr marL="719455" lvl="1" indent="-359410"/>
            <a:endParaRPr lang="da-DK" dirty="0">
              <a:cs typeface="Arial"/>
            </a:endParaRPr>
          </a:p>
          <a:p>
            <a:pPr marL="719455" lvl="1" indent="-359410"/>
            <a:r>
              <a:rPr lang="da-DK" dirty="0">
                <a:cs typeface="Arial"/>
              </a:rPr>
              <a:t>Hvad hedder jeres sprog? (*ML)</a:t>
            </a:r>
          </a:p>
        </p:txBody>
      </p:sp>
      <p:sp>
        <p:nvSpPr>
          <p:cNvPr id="4" name="Pladsholder til slidenummer 3">
            <a:extLst>
              <a:ext uri="{FF2B5EF4-FFF2-40B4-BE49-F238E27FC236}">
                <a16:creationId xmlns:a16="http://schemas.microsoft.com/office/drawing/2014/main" id="{7B89446C-1384-EAE5-E0BE-E7CE0C7D6E15}"/>
              </a:ext>
            </a:extLst>
          </p:cNvPr>
          <p:cNvSpPr>
            <a:spLocks noGrp="1"/>
          </p:cNvSpPr>
          <p:nvPr>
            <p:ph type="sldNum" sz="quarter" idx="12"/>
          </p:nvPr>
        </p:nvSpPr>
        <p:spPr/>
        <p:txBody>
          <a:bodyPr/>
          <a:lstStyle/>
          <a:p>
            <a:fld id="{24C8C45C-947F-4981-8B3F-4F32E973C901}" type="slidenum">
              <a:rPr lang="da-DK" smtClean="0"/>
              <a:pPr/>
              <a:t>62</a:t>
            </a:fld>
            <a:endParaRPr lang="da-DK" dirty="0"/>
          </a:p>
        </p:txBody>
      </p:sp>
      <p:sp>
        <p:nvSpPr>
          <p:cNvPr id="5" name="Pladsholder til dato 4">
            <a:extLst>
              <a:ext uri="{FF2B5EF4-FFF2-40B4-BE49-F238E27FC236}">
                <a16:creationId xmlns:a16="http://schemas.microsoft.com/office/drawing/2014/main" id="{07C880E6-7BF7-1DC6-ECFC-E46628BCFB1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848770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63</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a:t>Kommunikation </a:t>
            </a:r>
            <a:r>
              <a:rPr lang="en-GB" dirty="0" err="1"/>
              <a:t>når</a:t>
            </a:r>
            <a:r>
              <a:rPr lang="en-GB" dirty="0"/>
              <a:t> vi </a:t>
            </a:r>
            <a:r>
              <a:rPr lang="en-GB" dirty="0" err="1"/>
              <a:t>ikke</a:t>
            </a:r>
            <a:r>
              <a:rPr lang="en-GB" dirty="0"/>
              <a:t> taler </a:t>
            </a:r>
            <a:r>
              <a:rPr lang="en-GB" dirty="0" err="1"/>
              <a:t>samme</a:t>
            </a:r>
            <a:r>
              <a:rPr lang="en-GB" dirty="0"/>
              <a:t> sprog</a:t>
            </a:r>
            <a:endParaRPr lang="da-DK" dirty="0"/>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71575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05485-3E85-2213-D654-2B88D616727D}"/>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F9A5E929-B5A2-8577-C055-2846BFA1A132}"/>
              </a:ext>
            </a:extLst>
          </p:cNvPr>
          <p:cNvSpPr>
            <a:spLocks noGrp="1"/>
          </p:cNvSpPr>
          <p:nvPr>
            <p:ph idx="1"/>
          </p:nvPr>
        </p:nvSpPr>
        <p:spPr/>
        <p:txBody>
          <a:bodyPr vert="horz" lIns="0" tIns="0" rIns="0" bIns="0" rtlCol="0" anchor="t">
            <a:noAutofit/>
          </a:bodyPr>
          <a:lstStyle/>
          <a:p>
            <a:pPr marL="359410" indent="-359410"/>
            <a:r>
              <a:rPr lang="da-DK" dirty="0">
                <a:cs typeface="Arial"/>
              </a:rPr>
              <a:t>Forskellige sprog – og hvad så?</a:t>
            </a:r>
          </a:p>
          <a:p>
            <a:pPr marL="359410" indent="-359410"/>
            <a:r>
              <a:rPr lang="da-DK" dirty="0">
                <a:cs typeface="Arial"/>
              </a:rPr>
              <a:t>I de sidste eksempler har vi kun haft to applikationer som, heldigvis, talte samme sprog (XML eller JSON)</a:t>
            </a:r>
          </a:p>
          <a:p>
            <a:pPr marL="359410" indent="-359410"/>
            <a:r>
              <a:rPr lang="da-DK" dirty="0">
                <a:cs typeface="Arial"/>
              </a:rPr>
              <a:t>Hvis vi øger kompleksiteten en smule og antager at vi har 4 applikationer som skal tale sammen, og alle formater er forskellige:</a:t>
            </a:r>
          </a:p>
        </p:txBody>
      </p:sp>
      <p:sp>
        <p:nvSpPr>
          <p:cNvPr id="4" name="Pladsholder til slidenummer 3">
            <a:extLst>
              <a:ext uri="{FF2B5EF4-FFF2-40B4-BE49-F238E27FC236}">
                <a16:creationId xmlns:a16="http://schemas.microsoft.com/office/drawing/2014/main" id="{74D25C59-E951-C31A-4C82-71B38039FCF3}"/>
              </a:ext>
            </a:extLst>
          </p:cNvPr>
          <p:cNvSpPr>
            <a:spLocks noGrp="1"/>
          </p:cNvSpPr>
          <p:nvPr>
            <p:ph type="sldNum" sz="quarter" idx="12"/>
          </p:nvPr>
        </p:nvSpPr>
        <p:spPr/>
        <p:txBody>
          <a:bodyPr/>
          <a:lstStyle/>
          <a:p>
            <a:fld id="{24C8C45C-947F-4981-8B3F-4F32E973C901}" type="slidenum">
              <a:rPr lang="da-DK" smtClean="0"/>
              <a:pPr/>
              <a:t>64</a:t>
            </a:fld>
            <a:endParaRPr lang="da-DK" dirty="0"/>
          </a:p>
        </p:txBody>
      </p:sp>
      <p:sp>
        <p:nvSpPr>
          <p:cNvPr id="5" name="Pladsholder til dato 4">
            <a:extLst>
              <a:ext uri="{FF2B5EF4-FFF2-40B4-BE49-F238E27FC236}">
                <a16:creationId xmlns:a16="http://schemas.microsoft.com/office/drawing/2014/main" id="{CF248147-2F81-EE63-BDEE-7ADD94F7C1BF}"/>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669992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a:cs typeface="Arial"/>
              </a:rPr>
              <a:t>Kundesystemet (XML)</a:t>
            </a:r>
          </a:p>
          <a:p>
            <a:pPr marL="0" indent="0">
              <a:buNone/>
            </a:pPr>
            <a:r>
              <a:rPr lang="da-DK" dirty="0">
                <a:latin typeface="Courier New"/>
                <a:cs typeface="Courier New"/>
              </a:rPr>
              <a:t>&lt;person sprog="dansk"&gt;</a:t>
            </a:r>
            <a:br>
              <a:rPr lang="da-DK" dirty="0">
                <a:latin typeface="Courier New"/>
                <a:cs typeface="Courier New"/>
              </a:rPr>
            </a:br>
            <a:r>
              <a:rPr lang="da-DK" dirty="0">
                <a:latin typeface="Courier New"/>
                <a:cs typeface="Courier New"/>
              </a:rPr>
              <a:t>  &lt;navn&gt;Hans Hansen&lt;/navn&gt;</a:t>
            </a:r>
            <a:br>
              <a:rPr lang="da-DK" dirty="0">
                <a:latin typeface="Courier New"/>
                <a:cs typeface="Courier New"/>
              </a:rPr>
            </a:br>
            <a:r>
              <a:rPr lang="da-DK" dirty="0">
                <a:latin typeface="Courier New"/>
                <a:cs typeface="Courier New"/>
              </a:rPr>
              <a:t>  &lt;</a:t>
            </a:r>
            <a:r>
              <a:rPr lang="da-DK" err="1">
                <a:latin typeface="Courier New"/>
                <a:cs typeface="Courier New"/>
              </a:rPr>
              <a:t>tlf</a:t>
            </a:r>
            <a:r>
              <a:rPr lang="da-DK" dirty="0">
                <a:latin typeface="Courier New"/>
                <a:cs typeface="Courier New"/>
              </a:rPr>
              <a:t> type="privat"&gt;96727272&lt;/</a:t>
            </a:r>
            <a:r>
              <a:rPr lang="da-DK" err="1">
                <a:latin typeface="Courier New"/>
                <a:cs typeface="Courier New"/>
              </a:rPr>
              <a:t>tlf</a:t>
            </a:r>
            <a:r>
              <a:rPr lang="da-DK" dirty="0">
                <a:latin typeface="Courier New"/>
                <a:cs typeface="Courier New"/>
              </a:rPr>
              <a:t>&gt;</a:t>
            </a:r>
            <a:br>
              <a:rPr lang="da-DK" dirty="0">
                <a:latin typeface="Courier New"/>
                <a:cs typeface="Courier New"/>
              </a:rPr>
            </a:br>
            <a:r>
              <a:rPr lang="da-DK" dirty="0">
                <a:latin typeface="Courier New"/>
                <a:cs typeface="Courier New"/>
              </a:rPr>
              <a:t>  &lt;</a:t>
            </a:r>
            <a:r>
              <a:rPr lang="da-DK" err="1">
                <a:latin typeface="Courier New"/>
                <a:cs typeface="Courier New"/>
              </a:rPr>
              <a:t>email</a:t>
            </a:r>
            <a:r>
              <a:rPr lang="da-DK" dirty="0">
                <a:latin typeface="Courier New"/>
                <a:cs typeface="Courier New"/>
              </a:rPr>
              <a:t>&gt;hans@hansen.dk&lt;/</a:t>
            </a:r>
            <a:r>
              <a:rPr lang="da-DK" err="1">
                <a:latin typeface="Courier New"/>
                <a:cs typeface="Courier New"/>
              </a:rPr>
              <a:t>email</a:t>
            </a:r>
            <a:r>
              <a:rPr lang="da-DK" dirty="0">
                <a:latin typeface="Courier New"/>
                <a:cs typeface="Courier New"/>
              </a:rPr>
              <a:t>&gt;</a:t>
            </a:r>
            <a:br>
              <a:rPr lang="da-DK" dirty="0">
                <a:latin typeface="Courier New"/>
                <a:cs typeface="Courier New"/>
              </a:rPr>
            </a:br>
            <a:r>
              <a:rPr lang="da-DK" dirty="0">
                <a:latin typeface="Courier New"/>
                <a:cs typeface="Courier New"/>
              </a:rPr>
              <a:t>  &lt;adresse&gt;</a:t>
            </a:r>
            <a:br>
              <a:rPr lang="da-DK" dirty="0">
                <a:latin typeface="Courier New"/>
                <a:cs typeface="Courier New"/>
              </a:rPr>
            </a:br>
            <a:r>
              <a:rPr lang="da-DK" dirty="0">
                <a:latin typeface="Courier New"/>
                <a:cs typeface="Courier New"/>
              </a:rPr>
              <a:t>    &lt;gade&gt;</a:t>
            </a:r>
            <a:r>
              <a:rPr lang="da-DK" err="1">
                <a:latin typeface="Courier New"/>
                <a:cs typeface="Courier New"/>
              </a:rPr>
              <a:t>Hansensvej</a:t>
            </a:r>
            <a:r>
              <a:rPr lang="da-DK" dirty="0">
                <a:latin typeface="Courier New"/>
                <a:cs typeface="Courier New"/>
              </a:rPr>
              <a:t>&lt;/gade&gt;</a:t>
            </a:r>
            <a:br>
              <a:rPr lang="da-DK" dirty="0">
                <a:latin typeface="Courier New"/>
                <a:cs typeface="Courier New"/>
              </a:rPr>
            </a:br>
            <a:r>
              <a:rPr lang="da-DK" dirty="0">
                <a:latin typeface="Courier New"/>
                <a:cs typeface="Courier New"/>
              </a:rPr>
              <a:t>    &lt;nummer&gt;7&lt;/nummer&gt;</a:t>
            </a:r>
            <a:br>
              <a:rPr lang="da-DK" dirty="0">
                <a:latin typeface="Courier New"/>
                <a:cs typeface="Courier New"/>
              </a:rPr>
            </a:br>
            <a:r>
              <a:rPr lang="da-DK" dirty="0">
                <a:latin typeface="Courier New"/>
                <a:cs typeface="Courier New"/>
              </a:rPr>
              <a:t>    &lt;postnummer&gt;9000&lt;/postnummer&gt;</a:t>
            </a:r>
            <a:br>
              <a:rPr lang="da-DK" dirty="0">
                <a:latin typeface="Courier New"/>
                <a:cs typeface="Courier New"/>
              </a:rPr>
            </a:br>
            <a:r>
              <a:rPr lang="da-DK" dirty="0">
                <a:latin typeface="Courier New"/>
                <a:cs typeface="Courier New"/>
              </a:rPr>
              <a:t>    &lt;by&gt;Aalborg&lt;/by&gt;</a:t>
            </a:r>
            <a:br>
              <a:rPr lang="da-DK" dirty="0">
                <a:latin typeface="Courier New"/>
                <a:cs typeface="Courier New"/>
              </a:rPr>
            </a:br>
            <a:r>
              <a:rPr lang="da-DK" dirty="0">
                <a:latin typeface="Courier New"/>
                <a:cs typeface="Courier New"/>
              </a:rPr>
              <a:t>  &lt;/adresse&gt;</a:t>
            </a:r>
            <a:br>
              <a:rPr lang="da-DK" dirty="0">
                <a:latin typeface="Courier New"/>
                <a:cs typeface="Courier New"/>
              </a:rPr>
            </a:br>
            <a:r>
              <a:rPr lang="da-DK" dirty="0">
                <a:latin typeface="Courier New"/>
                <a:cs typeface="Courier New"/>
              </a:rPr>
              <a:t>&lt;/person&gt;</a:t>
            </a:r>
            <a:endParaRPr lang="da-DK" dirty="0"/>
          </a:p>
          <a:p>
            <a:pPr marL="0" indent="0">
              <a:buNone/>
            </a:pPr>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65</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356875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a:xfrm>
            <a:off x="572400" y="1190084"/>
            <a:ext cx="11048400" cy="4053600"/>
          </a:xfrm>
        </p:spPr>
        <p:txBody>
          <a:bodyPr vert="horz" lIns="0" tIns="0" rIns="0" bIns="0" rtlCol="0" anchor="t">
            <a:noAutofit/>
          </a:bodyPr>
          <a:lstStyle/>
          <a:p>
            <a:pPr marL="359410" indent="-359410"/>
            <a:r>
              <a:rPr lang="da-DK" dirty="0">
                <a:cs typeface="Arial"/>
              </a:rPr>
              <a:t>Supportsystemet (XML)</a:t>
            </a:r>
          </a:p>
          <a:p>
            <a:pPr marL="0" indent="0">
              <a:buNone/>
            </a:pPr>
            <a:r>
              <a:rPr lang="da-DK" dirty="0">
                <a:latin typeface="Courier New"/>
                <a:cs typeface="Courier New"/>
              </a:rPr>
              <a:t>&lt;person sprog="dansk"&gt;</a:t>
            </a:r>
            <a:br>
              <a:rPr lang="da-DK" dirty="0">
                <a:latin typeface="Courier New"/>
                <a:cs typeface="Courier New"/>
              </a:rPr>
            </a:br>
            <a:r>
              <a:rPr lang="da-DK" dirty="0">
                <a:latin typeface="Courier New"/>
                <a:cs typeface="Courier New"/>
              </a:rPr>
              <a:t>  &lt;fornavn&gt;Hans&lt;/fornavn&gt;</a:t>
            </a:r>
            <a:br>
              <a:rPr lang="da-DK" dirty="0">
                <a:latin typeface="Courier New"/>
                <a:cs typeface="Courier New"/>
              </a:rPr>
            </a:br>
            <a:r>
              <a:rPr lang="da-DK" dirty="0">
                <a:latin typeface="Courier New"/>
                <a:cs typeface="Courier New"/>
              </a:rPr>
              <a:t>  &lt;efternavn&gt;Hansen&lt;/efternavn&gt;</a:t>
            </a:r>
            <a:br>
              <a:rPr lang="da-DK" dirty="0">
                <a:latin typeface="Courier New"/>
                <a:cs typeface="Courier New"/>
              </a:rPr>
            </a:br>
            <a:r>
              <a:rPr lang="da-DK" dirty="0">
                <a:latin typeface="Courier New"/>
                <a:cs typeface="Courier New"/>
              </a:rPr>
              <a:t>  &lt;</a:t>
            </a:r>
            <a:r>
              <a:rPr lang="da-DK" dirty="0" err="1">
                <a:latin typeface="Courier New"/>
                <a:cs typeface="Courier New"/>
              </a:rPr>
              <a:t>tlf</a:t>
            </a:r>
            <a:r>
              <a:rPr lang="da-DK" dirty="0">
                <a:latin typeface="Courier New"/>
                <a:cs typeface="Courier New"/>
              </a:rPr>
              <a:t> type="privat"&gt;96727272&lt;/</a:t>
            </a:r>
            <a:r>
              <a:rPr lang="da-DK" dirty="0" err="1">
                <a:latin typeface="Courier New"/>
                <a:cs typeface="Courier New"/>
              </a:rPr>
              <a:t>tlf</a:t>
            </a:r>
            <a:r>
              <a:rPr lang="da-DK" dirty="0">
                <a:latin typeface="Courier New"/>
                <a:cs typeface="Courier New"/>
              </a:rPr>
              <a:t>&gt;</a:t>
            </a:r>
            <a:br>
              <a:rPr lang="da-DK" dirty="0">
                <a:latin typeface="Courier New"/>
                <a:cs typeface="Courier New"/>
              </a:rPr>
            </a:br>
            <a:r>
              <a:rPr lang="da-DK" dirty="0">
                <a:latin typeface="Courier New"/>
                <a:cs typeface="Courier New"/>
              </a:rPr>
              <a:t>  &lt;</a:t>
            </a:r>
            <a:r>
              <a:rPr lang="da-DK" dirty="0" err="1">
                <a:latin typeface="Courier New"/>
                <a:cs typeface="Courier New"/>
              </a:rPr>
              <a:t>email</a:t>
            </a:r>
            <a:r>
              <a:rPr lang="da-DK" dirty="0">
                <a:latin typeface="Courier New"/>
                <a:cs typeface="Courier New"/>
              </a:rPr>
              <a:t>&gt;hans@hansen.dk&lt;/</a:t>
            </a:r>
            <a:r>
              <a:rPr lang="da-DK" dirty="0" err="1">
                <a:latin typeface="Courier New"/>
                <a:cs typeface="Courier New"/>
              </a:rPr>
              <a:t>email</a:t>
            </a:r>
            <a:r>
              <a:rPr lang="da-DK" dirty="0">
                <a:latin typeface="Courier New"/>
                <a:cs typeface="Courier New"/>
              </a:rPr>
              <a:t>&gt;</a:t>
            </a:r>
            <a:br>
              <a:rPr lang="da-DK" dirty="0">
                <a:latin typeface="Courier New"/>
                <a:cs typeface="Courier New"/>
              </a:rPr>
            </a:br>
            <a:r>
              <a:rPr lang="da-DK" dirty="0">
                <a:latin typeface="Courier New"/>
                <a:cs typeface="Courier New"/>
              </a:rPr>
              <a:t>  &lt;adresse&gt;</a:t>
            </a:r>
            <a:br>
              <a:rPr lang="da-DK" dirty="0">
                <a:latin typeface="Courier New"/>
                <a:cs typeface="Courier New"/>
              </a:rPr>
            </a:br>
            <a:r>
              <a:rPr lang="da-DK" dirty="0">
                <a:latin typeface="Courier New"/>
                <a:cs typeface="Courier New"/>
              </a:rPr>
              <a:t>    &lt;gade&gt;</a:t>
            </a:r>
            <a:r>
              <a:rPr lang="da-DK" dirty="0" err="1">
                <a:latin typeface="Courier New"/>
                <a:cs typeface="Courier New"/>
              </a:rPr>
              <a:t>Hansensvej</a:t>
            </a:r>
            <a:r>
              <a:rPr lang="da-DK" dirty="0">
                <a:latin typeface="Courier New"/>
                <a:cs typeface="Courier New"/>
              </a:rPr>
              <a:t>&lt;/gade&gt;</a:t>
            </a:r>
            <a:br>
              <a:rPr lang="da-DK" dirty="0">
                <a:latin typeface="Courier New"/>
                <a:cs typeface="Courier New"/>
              </a:rPr>
            </a:br>
            <a:r>
              <a:rPr lang="da-DK" dirty="0">
                <a:latin typeface="Courier New"/>
                <a:cs typeface="Courier New"/>
              </a:rPr>
              <a:t>    &lt;område&gt;&lt;/område&gt;</a:t>
            </a:r>
            <a:br>
              <a:rPr lang="da-DK" dirty="0">
                <a:latin typeface="Courier New"/>
                <a:cs typeface="Courier New"/>
              </a:rPr>
            </a:br>
            <a:r>
              <a:rPr lang="da-DK" dirty="0">
                <a:latin typeface="Courier New"/>
                <a:cs typeface="Courier New"/>
              </a:rPr>
              <a:t>    &lt;nummer&gt;7&lt;/nummer&gt;</a:t>
            </a:r>
            <a:br>
              <a:rPr lang="da-DK" dirty="0">
                <a:latin typeface="Courier New"/>
                <a:cs typeface="Courier New"/>
              </a:rPr>
            </a:br>
            <a:r>
              <a:rPr lang="da-DK" dirty="0">
                <a:latin typeface="Courier New"/>
                <a:cs typeface="Courier New"/>
              </a:rPr>
              <a:t>    &lt;postnummer&gt;9000&lt;/postnummer&gt;</a:t>
            </a:r>
            <a:br>
              <a:rPr lang="da-DK" dirty="0">
                <a:latin typeface="Courier New"/>
                <a:cs typeface="Courier New"/>
              </a:rPr>
            </a:br>
            <a:r>
              <a:rPr lang="da-DK" dirty="0">
                <a:latin typeface="Courier New"/>
                <a:cs typeface="Courier New"/>
              </a:rPr>
              <a:t>    &lt;by&gt;Aalborg&lt;/by&gt;</a:t>
            </a:r>
            <a:br>
              <a:rPr lang="da-DK" dirty="0">
                <a:latin typeface="Courier New"/>
                <a:cs typeface="Courier New"/>
              </a:rPr>
            </a:br>
            <a:r>
              <a:rPr lang="da-DK" dirty="0">
                <a:latin typeface="Courier New"/>
                <a:cs typeface="Courier New"/>
              </a:rPr>
              <a:t>  &lt;/adresse&gt;</a:t>
            </a:r>
            <a:br>
              <a:rPr lang="da-DK" dirty="0">
                <a:latin typeface="Courier New"/>
                <a:cs typeface="Courier New"/>
              </a:rPr>
            </a:br>
            <a:r>
              <a:rPr lang="da-DK" dirty="0">
                <a:latin typeface="Courier New"/>
                <a:cs typeface="Courier New"/>
              </a:rPr>
              <a:t>&lt;/person&gt;</a:t>
            </a:r>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66</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907082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Lønsystem (JSON)</a:t>
            </a:r>
            <a:br>
              <a:rPr lang="da-DK" dirty="0">
                <a:cs typeface="Arial"/>
              </a:rPr>
            </a:br>
            <a:br>
              <a:rPr lang="da-DK" dirty="0">
                <a:cs typeface="Arial"/>
              </a:rPr>
            </a:br>
            <a:r>
              <a:rPr lang="da-DK" dirty="0">
                <a:latin typeface="Courier New"/>
                <a:cs typeface="Courier New"/>
              </a:rPr>
              <a:t>{</a:t>
            </a:r>
            <a:br>
              <a:rPr lang="da-DK" dirty="0">
                <a:latin typeface="Courier New"/>
                <a:cs typeface="Courier New"/>
              </a:rPr>
            </a:br>
            <a:r>
              <a:rPr lang="da-DK" dirty="0">
                <a:latin typeface="Courier New"/>
                <a:cs typeface="Courier New"/>
              </a:rPr>
              <a:t>  "navn" : "Hans Hansen",</a:t>
            </a:r>
            <a:br>
              <a:rPr lang="da-DK" dirty="0">
                <a:latin typeface="Courier New"/>
                <a:cs typeface="Courier New"/>
              </a:rPr>
            </a:br>
            <a:r>
              <a:rPr lang="da-DK" dirty="0">
                <a:latin typeface="Courier New"/>
                <a:cs typeface="Courier New"/>
              </a:rPr>
              <a:t>  "</a:t>
            </a:r>
            <a:r>
              <a:rPr lang="da-DK" dirty="0" err="1">
                <a:latin typeface="Courier New"/>
                <a:cs typeface="Courier New"/>
              </a:rPr>
              <a:t>tlf</a:t>
            </a:r>
            <a:r>
              <a:rPr lang="da-DK" dirty="0">
                <a:latin typeface="Courier New"/>
                <a:cs typeface="Courier New"/>
              </a:rPr>
              <a:t>" : "96727272",</a:t>
            </a:r>
            <a:br>
              <a:rPr lang="da-DK" dirty="0">
                <a:latin typeface="Courier New"/>
                <a:cs typeface="Courier New"/>
              </a:rPr>
            </a:br>
            <a:r>
              <a:rPr lang="da-DK" dirty="0">
                <a:latin typeface="Courier New"/>
                <a:cs typeface="Courier New"/>
              </a:rPr>
              <a:t>  "</a:t>
            </a:r>
            <a:r>
              <a:rPr lang="da-DK" dirty="0" err="1">
                <a:latin typeface="Courier New"/>
                <a:cs typeface="Courier New"/>
              </a:rPr>
              <a:t>email</a:t>
            </a:r>
            <a:r>
              <a:rPr lang="da-DK" dirty="0">
                <a:latin typeface="Courier New"/>
                <a:cs typeface="Courier New"/>
              </a:rPr>
              <a:t>" : "</a:t>
            </a:r>
            <a:r>
              <a:rPr lang="da-DK" dirty="0">
                <a:solidFill>
                  <a:srgbClr val="0064B4"/>
                </a:solidFill>
                <a:latin typeface="Courier New"/>
                <a:cs typeface="Courier New"/>
                <a:hlinkClick r:id="rId2"/>
              </a:rPr>
              <a:t>hans@hansen.dk"</a:t>
            </a:r>
            <a:r>
              <a:rPr lang="da-DK" dirty="0">
                <a:latin typeface="Courier New"/>
                <a:cs typeface="Courier New"/>
              </a:rPr>
              <a:t>,</a:t>
            </a:r>
            <a:br>
              <a:rPr lang="da-DK" dirty="0">
                <a:latin typeface="Courier New"/>
                <a:cs typeface="Courier New"/>
              </a:rPr>
            </a:br>
            <a:r>
              <a:rPr lang="da-DK" dirty="0">
                <a:latin typeface="Courier New"/>
                <a:cs typeface="Courier New"/>
              </a:rPr>
              <a:t>  "adresse" : {</a:t>
            </a:r>
            <a:br>
              <a:rPr lang="da-DK" dirty="0">
                <a:latin typeface="Courier New"/>
                <a:cs typeface="Courier New"/>
              </a:rPr>
            </a:br>
            <a:r>
              <a:rPr lang="da-DK" dirty="0">
                <a:latin typeface="Courier New"/>
                <a:cs typeface="Courier New"/>
              </a:rPr>
              <a:t>    "gade" : "</a:t>
            </a:r>
            <a:r>
              <a:rPr lang="da-DK" dirty="0" err="1">
                <a:latin typeface="Courier New"/>
                <a:cs typeface="Courier New"/>
              </a:rPr>
              <a:t>Hansensvej</a:t>
            </a:r>
            <a:r>
              <a:rPr lang="da-DK" dirty="0">
                <a:latin typeface="Courier New"/>
                <a:cs typeface="Courier New"/>
              </a:rPr>
              <a:t>",</a:t>
            </a:r>
            <a:br>
              <a:rPr lang="da-DK" dirty="0">
                <a:latin typeface="Courier New"/>
                <a:cs typeface="Courier New"/>
              </a:rPr>
            </a:br>
            <a:r>
              <a:rPr lang="da-DK" dirty="0">
                <a:latin typeface="Courier New"/>
                <a:cs typeface="Courier New"/>
              </a:rPr>
              <a:t>    "nummer" : "7",</a:t>
            </a:r>
            <a:br>
              <a:rPr lang="da-DK" dirty="0">
                <a:latin typeface="Courier New"/>
                <a:cs typeface="Courier New"/>
              </a:rPr>
            </a:br>
            <a:r>
              <a:rPr lang="da-DK" dirty="0">
                <a:latin typeface="Courier New"/>
                <a:cs typeface="Courier New"/>
              </a:rPr>
              <a:t>    "postnummer" : "9000",</a:t>
            </a:r>
            <a:br>
              <a:rPr lang="da-DK" dirty="0">
                <a:latin typeface="Courier New"/>
                <a:cs typeface="Courier New"/>
              </a:rPr>
            </a:br>
            <a:r>
              <a:rPr lang="da-DK" dirty="0">
                <a:latin typeface="Courier New"/>
                <a:cs typeface="Courier New"/>
              </a:rPr>
              <a:t>    "by" : "Aalborg"</a:t>
            </a:r>
            <a:br>
              <a:rPr lang="da-DK" dirty="0">
                <a:latin typeface="Courier New"/>
                <a:cs typeface="Courier New"/>
              </a:rPr>
            </a:br>
            <a:r>
              <a:rPr lang="da-DK" dirty="0">
                <a:latin typeface="Courier New"/>
                <a:cs typeface="Courier New"/>
              </a:rPr>
              <a:t>  }</a:t>
            </a:r>
            <a:br>
              <a:rPr lang="da-DK" dirty="0">
                <a:latin typeface="Courier New"/>
                <a:cs typeface="Courier New"/>
              </a:rPr>
            </a:br>
            <a:r>
              <a:rPr lang="da-DK" dirty="0">
                <a:latin typeface="Courier New"/>
                <a:cs typeface="Courier New"/>
              </a:rPr>
              <a:t>}</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67</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202391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Faktureringssystem (JSON)</a:t>
            </a:r>
            <a:br>
              <a:rPr lang="da-DK" dirty="0">
                <a:cs typeface="Arial"/>
              </a:rPr>
            </a:br>
            <a:br>
              <a:rPr lang="da-DK" dirty="0">
                <a:cs typeface="Arial"/>
              </a:rPr>
            </a:br>
            <a:r>
              <a:rPr lang="da-DK" dirty="0">
                <a:latin typeface="Courier New"/>
                <a:cs typeface="Courier New"/>
              </a:rPr>
              <a:t>{</a:t>
            </a:r>
            <a:br>
              <a:rPr lang="da-DK" dirty="0">
                <a:latin typeface="Courier New"/>
                <a:cs typeface="Courier New"/>
              </a:rPr>
            </a:br>
            <a:r>
              <a:rPr lang="da-DK" dirty="0">
                <a:latin typeface="Courier New"/>
                <a:cs typeface="Courier New"/>
              </a:rPr>
              <a:t>  "fuldenavn" : "Hans Hansen",</a:t>
            </a:r>
            <a:br>
              <a:rPr lang="da-DK" dirty="0">
                <a:latin typeface="Courier New"/>
                <a:cs typeface="Courier New"/>
              </a:rPr>
            </a:br>
            <a:r>
              <a:rPr lang="da-DK" dirty="0">
                <a:latin typeface="Courier New"/>
                <a:cs typeface="Courier New"/>
              </a:rPr>
              <a:t>  "mobil" : "96727272",</a:t>
            </a:r>
            <a:br>
              <a:rPr lang="da-DK" dirty="0">
                <a:latin typeface="Courier New"/>
                <a:cs typeface="Courier New"/>
              </a:rPr>
            </a:br>
            <a:r>
              <a:rPr lang="da-DK" dirty="0">
                <a:latin typeface="Courier New"/>
                <a:cs typeface="Courier New"/>
              </a:rPr>
              <a:t>  "</a:t>
            </a:r>
            <a:r>
              <a:rPr lang="da-DK" dirty="0" err="1">
                <a:latin typeface="Courier New"/>
                <a:cs typeface="Courier New"/>
              </a:rPr>
              <a:t>email</a:t>
            </a:r>
            <a:r>
              <a:rPr lang="da-DK" dirty="0">
                <a:latin typeface="Courier New"/>
                <a:cs typeface="Courier New"/>
              </a:rPr>
              <a:t>" : "</a:t>
            </a:r>
            <a:r>
              <a:rPr lang="da-DK" dirty="0">
                <a:solidFill>
                  <a:srgbClr val="0064B4"/>
                </a:solidFill>
                <a:latin typeface="Courier New"/>
                <a:cs typeface="Courier New"/>
                <a:hlinkClick r:id="rId3"/>
              </a:rPr>
              <a:t>hans@hansen.dk"</a:t>
            </a:r>
            <a:r>
              <a:rPr lang="da-DK" dirty="0">
                <a:latin typeface="Courier New"/>
                <a:cs typeface="Courier New"/>
              </a:rPr>
              <a:t>,</a:t>
            </a:r>
            <a:br>
              <a:rPr lang="da-DK" dirty="0">
                <a:latin typeface="Courier New"/>
                <a:cs typeface="Courier New"/>
              </a:rPr>
            </a:br>
            <a:r>
              <a:rPr lang="da-DK" dirty="0">
                <a:latin typeface="Courier New"/>
                <a:cs typeface="Courier New"/>
              </a:rPr>
              <a:t>  "gade" : "</a:t>
            </a:r>
            <a:r>
              <a:rPr lang="da-DK" dirty="0" err="1">
                <a:latin typeface="Courier New"/>
                <a:cs typeface="Courier New"/>
              </a:rPr>
              <a:t>Hansensvej</a:t>
            </a:r>
            <a:r>
              <a:rPr lang="da-DK" dirty="0">
                <a:latin typeface="Courier New"/>
                <a:cs typeface="Courier New"/>
              </a:rPr>
              <a:t>",</a:t>
            </a:r>
            <a:br>
              <a:rPr lang="da-DK" dirty="0">
                <a:latin typeface="Courier New"/>
                <a:cs typeface="Courier New"/>
              </a:rPr>
            </a:br>
            <a:r>
              <a:rPr lang="da-DK" dirty="0">
                <a:latin typeface="Courier New"/>
                <a:cs typeface="Courier New"/>
              </a:rPr>
              <a:t>  "nummer" : "7",</a:t>
            </a:r>
            <a:br>
              <a:rPr lang="da-DK" dirty="0">
                <a:latin typeface="Courier New"/>
                <a:cs typeface="Courier New"/>
              </a:rPr>
            </a:br>
            <a:r>
              <a:rPr lang="da-DK" dirty="0">
                <a:latin typeface="Courier New"/>
                <a:cs typeface="Courier New"/>
              </a:rPr>
              <a:t>  "postnummer" : "9000",</a:t>
            </a:r>
            <a:br>
              <a:rPr lang="da-DK" dirty="0">
                <a:latin typeface="Courier New"/>
                <a:cs typeface="Courier New"/>
              </a:rPr>
            </a:br>
            <a:r>
              <a:rPr lang="da-DK" dirty="0">
                <a:latin typeface="Courier New"/>
                <a:cs typeface="Courier New"/>
              </a:rPr>
              <a:t>  "by" : "Aalborg"  </a:t>
            </a:r>
            <a:br>
              <a:rPr lang="da-DK" dirty="0">
                <a:latin typeface="Courier New"/>
                <a:cs typeface="Courier New"/>
              </a:rPr>
            </a:br>
            <a:r>
              <a:rPr lang="da-DK" dirty="0">
                <a:latin typeface="Courier New"/>
                <a:cs typeface="Courier New"/>
              </a:rPr>
              <a:t>}</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68</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361381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Udfordringen med at kommunikere sammen er nu blevet meget mere kompleks.</a:t>
            </a:r>
            <a:endParaRPr lang="da-DK" dirty="0"/>
          </a:p>
          <a:p>
            <a:pPr marL="359410" indent="-359410"/>
            <a:r>
              <a:rPr lang="da-DK" dirty="0">
                <a:cs typeface="Arial"/>
              </a:rPr>
              <a:t>Ikke kun skal vi kommunikere sammen med en masse forskellige applikationer</a:t>
            </a:r>
          </a:p>
          <a:p>
            <a:pPr marL="719455" lvl="1" indent="-359410"/>
            <a:r>
              <a:rPr lang="da-DK" dirty="0">
                <a:cs typeface="Arial"/>
              </a:rPr>
              <a:t>Alle bruger forskellige formater og har struktureret deres indhold forskelligt</a:t>
            </a:r>
          </a:p>
          <a:p>
            <a:pPr marL="719455" lvl="1" indent="-359410"/>
            <a:endParaRPr lang="da-DK" dirty="0">
              <a:cs typeface="Arial"/>
            </a:endParaRPr>
          </a:p>
          <a:p>
            <a:pPr marL="719455" lvl="1" indent="-359410"/>
            <a:r>
              <a:rPr lang="da-DK" dirty="0">
                <a:cs typeface="Arial"/>
              </a:rPr>
              <a:t>Læg dertil at formatet vi sender til hinanden kan ændre sig over tid, men kun for nogle.</a:t>
            </a:r>
          </a:p>
          <a:p>
            <a:pPr marL="719455" lvl="1" indent="-359410"/>
            <a:r>
              <a:rPr lang="da-DK" dirty="0">
                <a:cs typeface="Arial"/>
              </a:rPr>
              <a:t>(En standard sikrer i meget højere grad at disse ændringer sker på en mere kontrolleret måde, fx ved at få en advarsel 6 md. I forvejen omkring hvad der sker af ændringer)</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69</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57008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E2042F-B9DB-46C6-3714-199F6745E409}"/>
              </a:ext>
            </a:extLst>
          </p:cNvPr>
          <p:cNvSpPr>
            <a:spLocks noGrp="1"/>
          </p:cNvSpPr>
          <p:nvPr>
            <p:ph type="title"/>
          </p:nvPr>
        </p:nvSpPr>
        <p:spPr/>
        <p:txBody>
          <a:bodyPr/>
          <a:lstStyle/>
          <a:p>
            <a:r>
              <a:rPr lang="en-GB" dirty="0"/>
              <a:t>Det store </a:t>
            </a:r>
            <a:r>
              <a:rPr lang="en-GB" dirty="0" err="1"/>
              <a:t>billede</a:t>
            </a:r>
            <a:endParaRPr lang="en-GB" dirty="0"/>
          </a:p>
        </p:txBody>
      </p:sp>
      <p:sp>
        <p:nvSpPr>
          <p:cNvPr id="3" name="Pladsholder til indhold 2">
            <a:extLst>
              <a:ext uri="{FF2B5EF4-FFF2-40B4-BE49-F238E27FC236}">
                <a16:creationId xmlns:a16="http://schemas.microsoft.com/office/drawing/2014/main" id="{10AF8DA4-9A95-59A4-FFF2-337D1F8F4A49}"/>
              </a:ext>
            </a:extLst>
          </p:cNvPr>
          <p:cNvSpPr>
            <a:spLocks noGrp="1"/>
          </p:cNvSpPr>
          <p:nvPr>
            <p:ph idx="1"/>
          </p:nvPr>
        </p:nvSpPr>
        <p:spPr/>
        <p:txBody>
          <a:bodyPr/>
          <a:lstStyle/>
          <a:p>
            <a:r>
              <a:rPr lang="en-GB" dirty="0"/>
              <a:t>Vi </a:t>
            </a:r>
            <a:r>
              <a:rPr lang="en-GB" dirty="0" err="1"/>
              <a:t>arbejder</a:t>
            </a:r>
            <a:r>
              <a:rPr lang="en-GB" dirty="0"/>
              <a:t> </a:t>
            </a:r>
            <a:r>
              <a:rPr lang="en-GB" dirty="0" err="1"/>
              <a:t>i</a:t>
            </a:r>
            <a:r>
              <a:rPr lang="en-GB" dirty="0"/>
              <a:t> </a:t>
            </a:r>
            <a:r>
              <a:rPr lang="en-GB" dirty="0" err="1"/>
              <a:t>højere</a:t>
            </a:r>
            <a:r>
              <a:rPr lang="en-GB" dirty="0"/>
              <a:t> grad </a:t>
            </a:r>
            <a:r>
              <a:rPr lang="en-GB" dirty="0" err="1"/>
              <a:t>sammen</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fagligheder</a:t>
            </a:r>
            <a:r>
              <a:rPr lang="en-GB" dirty="0"/>
              <a:t> – det </a:t>
            </a:r>
            <a:r>
              <a:rPr lang="en-GB" dirty="0" err="1"/>
              <a:t>vil</a:t>
            </a:r>
            <a:r>
              <a:rPr lang="en-GB" dirty="0"/>
              <a:t> mange </a:t>
            </a:r>
            <a:r>
              <a:rPr lang="en-GB" dirty="0" err="1"/>
              <a:t>gange</a:t>
            </a:r>
            <a:r>
              <a:rPr lang="en-GB" dirty="0"/>
              <a:t> </a:t>
            </a:r>
            <a:r>
              <a:rPr lang="en-GB" dirty="0" err="1"/>
              <a:t>også</a:t>
            </a:r>
            <a:r>
              <a:rPr lang="en-GB" dirty="0"/>
              <a:t> </a:t>
            </a:r>
            <a:r>
              <a:rPr lang="en-GB" dirty="0" err="1"/>
              <a:t>sige</a:t>
            </a:r>
            <a:r>
              <a:rPr lang="en-GB" dirty="0"/>
              <a:t> at vi </a:t>
            </a:r>
            <a:r>
              <a:rPr lang="en-GB" dirty="0" err="1"/>
              <a:t>arbejder</a:t>
            </a:r>
            <a:r>
              <a:rPr lang="en-GB" dirty="0"/>
              <a:t> </a:t>
            </a:r>
            <a:r>
              <a:rPr lang="en-GB" dirty="0" err="1"/>
              <a:t>på</a:t>
            </a:r>
            <a:r>
              <a:rPr lang="en-GB" dirty="0"/>
              <a:t> </a:t>
            </a:r>
            <a:r>
              <a:rPr lang="en-GB" dirty="0" err="1"/>
              <a:t>tværs</a:t>
            </a:r>
            <a:r>
              <a:rPr lang="en-GB" dirty="0"/>
              <a:t> </a:t>
            </a:r>
            <a:r>
              <a:rPr lang="en-GB" dirty="0" err="1"/>
              <a:t>af</a:t>
            </a:r>
            <a:r>
              <a:rPr lang="en-GB" dirty="0"/>
              <a:t> </a:t>
            </a:r>
            <a:r>
              <a:rPr lang="en-GB" dirty="0" err="1"/>
              <a:t>systemer</a:t>
            </a:r>
            <a:r>
              <a:rPr lang="en-GB" dirty="0"/>
              <a:t> (</a:t>
            </a:r>
            <a:r>
              <a:rPr lang="en-GB" dirty="0" err="1"/>
              <a:t>hver</a:t>
            </a:r>
            <a:r>
              <a:rPr lang="en-GB" dirty="0"/>
              <a:t> </a:t>
            </a:r>
            <a:r>
              <a:rPr lang="en-GB" dirty="0" err="1"/>
              <a:t>afdeling</a:t>
            </a:r>
            <a:r>
              <a:rPr lang="en-GB" dirty="0"/>
              <a:t>/</a:t>
            </a:r>
            <a:r>
              <a:rPr lang="en-GB" dirty="0" err="1"/>
              <a:t>faggruppe</a:t>
            </a:r>
            <a:r>
              <a:rPr lang="en-GB" dirty="0"/>
              <a:t>/</a:t>
            </a:r>
            <a:r>
              <a:rPr lang="en-GB" dirty="0" err="1"/>
              <a:t>afdeling</a:t>
            </a:r>
            <a:r>
              <a:rPr lang="en-GB" dirty="0"/>
              <a:t>)</a:t>
            </a:r>
          </a:p>
          <a:p>
            <a:r>
              <a:rPr lang="en-GB" dirty="0"/>
              <a:t>Vi </a:t>
            </a:r>
            <a:r>
              <a:rPr lang="en-GB" dirty="0" err="1"/>
              <a:t>oplever</a:t>
            </a:r>
            <a:r>
              <a:rPr lang="en-GB" dirty="0"/>
              <a:t> </a:t>
            </a:r>
            <a:r>
              <a:rPr lang="en-GB" dirty="0" err="1"/>
              <a:t>også</a:t>
            </a:r>
            <a:r>
              <a:rPr lang="en-GB" dirty="0"/>
              <a:t> at der </a:t>
            </a:r>
            <a:r>
              <a:rPr lang="en-GB" dirty="0" err="1"/>
              <a:t>nogle</a:t>
            </a:r>
            <a:r>
              <a:rPr lang="en-GB" dirty="0"/>
              <a:t> </a:t>
            </a:r>
            <a:r>
              <a:rPr lang="en-GB" dirty="0" err="1"/>
              <a:t>gange</a:t>
            </a:r>
            <a:r>
              <a:rPr lang="en-GB" dirty="0"/>
              <a:t> </a:t>
            </a:r>
            <a:r>
              <a:rPr lang="en-GB" dirty="0" err="1"/>
              <a:t>opstår</a:t>
            </a:r>
            <a:r>
              <a:rPr lang="en-GB" dirty="0"/>
              <a:t> </a:t>
            </a:r>
            <a:r>
              <a:rPr lang="en-GB" dirty="0" err="1"/>
              <a:t>en</a:t>
            </a:r>
            <a:r>
              <a:rPr lang="en-GB" dirty="0"/>
              <a:t> “</a:t>
            </a:r>
            <a:r>
              <a:rPr lang="en-GB" dirty="0" err="1"/>
              <a:t>konflikt</a:t>
            </a:r>
            <a:r>
              <a:rPr lang="en-GB" dirty="0"/>
              <a:t>” </a:t>
            </a:r>
            <a:r>
              <a:rPr lang="en-GB" dirty="0" err="1"/>
              <a:t>i</a:t>
            </a:r>
            <a:r>
              <a:rPr lang="en-GB" dirty="0"/>
              <a:t> </a:t>
            </a:r>
            <a:r>
              <a:rPr lang="en-GB" dirty="0" err="1"/>
              <a:t>dette</a:t>
            </a:r>
            <a:r>
              <a:rPr lang="en-GB" dirty="0"/>
              <a:t> </a:t>
            </a:r>
            <a:r>
              <a:rPr lang="en-GB" dirty="0" err="1"/>
              <a:t>samarbejde</a:t>
            </a:r>
            <a:r>
              <a:rPr lang="en-GB" dirty="0"/>
              <a:t> </a:t>
            </a:r>
            <a:r>
              <a:rPr lang="en-GB" dirty="0" err="1"/>
              <a:t>på</a:t>
            </a:r>
            <a:r>
              <a:rPr lang="en-GB" dirty="0"/>
              <a:t> </a:t>
            </a:r>
            <a:r>
              <a:rPr lang="en-GB" dirty="0" err="1"/>
              <a:t>tværs</a:t>
            </a:r>
            <a:r>
              <a:rPr lang="en-GB" dirty="0"/>
              <a:t>.</a:t>
            </a:r>
          </a:p>
          <a:p>
            <a:pPr lvl="1"/>
            <a:r>
              <a:rPr lang="en-GB" dirty="0" err="1"/>
              <a:t>Hvert</a:t>
            </a:r>
            <a:r>
              <a:rPr lang="en-GB" dirty="0"/>
              <a:t> system </a:t>
            </a:r>
            <a:r>
              <a:rPr lang="en-GB" dirty="0" err="1"/>
              <a:t>har</a:t>
            </a:r>
            <a:r>
              <a:rPr lang="en-GB" dirty="0"/>
              <a:t> </a:t>
            </a:r>
            <a:r>
              <a:rPr lang="en-GB" dirty="0" err="1"/>
              <a:t>en</a:t>
            </a:r>
            <a:r>
              <a:rPr lang="en-GB" dirty="0"/>
              <a:t> </a:t>
            </a:r>
            <a:r>
              <a:rPr lang="en-GB" dirty="0" err="1"/>
              <a:t>forskellig</a:t>
            </a:r>
            <a:r>
              <a:rPr lang="en-GB" dirty="0"/>
              <a:t> “</a:t>
            </a:r>
            <a:r>
              <a:rPr lang="en-GB" dirty="0" err="1"/>
              <a:t>holdning</a:t>
            </a:r>
            <a:r>
              <a:rPr lang="en-GB" dirty="0"/>
              <a:t>” </a:t>
            </a:r>
            <a:r>
              <a:rPr lang="en-GB" dirty="0" err="1"/>
              <a:t>til</a:t>
            </a:r>
            <a:r>
              <a:rPr lang="en-GB" dirty="0"/>
              <a:t> </a:t>
            </a:r>
            <a:r>
              <a:rPr lang="en-GB" dirty="0" err="1"/>
              <a:t>hvordan</a:t>
            </a:r>
            <a:r>
              <a:rPr lang="en-GB" dirty="0"/>
              <a:t> et </a:t>
            </a:r>
            <a:r>
              <a:rPr lang="en-GB" dirty="0" err="1"/>
              <a:t>specielt</a:t>
            </a:r>
            <a:r>
              <a:rPr lang="en-GB" dirty="0"/>
              <a:t> “</a:t>
            </a:r>
            <a:r>
              <a:rPr lang="en-GB" dirty="0" err="1"/>
              <a:t>domæneobjekt</a:t>
            </a:r>
            <a:r>
              <a:rPr lang="en-GB" dirty="0"/>
              <a:t>” ser </a:t>
            </a:r>
            <a:r>
              <a:rPr lang="en-GB" dirty="0" err="1"/>
              <a:t>ud</a:t>
            </a:r>
            <a:endParaRPr lang="en-GB" dirty="0"/>
          </a:p>
          <a:p>
            <a:pPr lvl="2"/>
            <a:r>
              <a:rPr lang="en-GB" dirty="0" err="1"/>
              <a:t>Fx</a:t>
            </a:r>
            <a:r>
              <a:rPr lang="en-GB" dirty="0"/>
              <a:t>. Kunde, </a:t>
            </a:r>
            <a:r>
              <a:rPr lang="en-GB" dirty="0" err="1"/>
              <a:t>borger</a:t>
            </a:r>
            <a:r>
              <a:rPr lang="en-GB" dirty="0"/>
              <a:t>, </a:t>
            </a:r>
            <a:r>
              <a:rPr lang="en-GB" dirty="0" err="1"/>
              <a:t>virksomhed</a:t>
            </a:r>
            <a:r>
              <a:rPr lang="en-GB" dirty="0"/>
              <a:t>, sag, </a:t>
            </a:r>
            <a:r>
              <a:rPr lang="en-GB" dirty="0" err="1"/>
              <a:t>kursus</a:t>
            </a:r>
            <a:endParaRPr lang="en-GB" dirty="0"/>
          </a:p>
          <a:p>
            <a:pPr lvl="1"/>
            <a:r>
              <a:rPr lang="en-GB" dirty="0"/>
              <a:t>…</a:t>
            </a:r>
            <a:r>
              <a:rPr lang="en-GB" dirty="0" err="1"/>
              <a:t>når</a:t>
            </a:r>
            <a:r>
              <a:rPr lang="en-GB" dirty="0"/>
              <a:t> vi </a:t>
            </a:r>
            <a:r>
              <a:rPr lang="en-GB" dirty="0" err="1"/>
              <a:t>så</a:t>
            </a:r>
            <a:r>
              <a:rPr lang="en-GB" dirty="0"/>
              <a:t>, </a:t>
            </a:r>
            <a:r>
              <a:rPr lang="en-GB" dirty="0" err="1"/>
              <a:t>på</a:t>
            </a:r>
            <a:r>
              <a:rPr lang="en-GB" dirty="0"/>
              <a:t> </a:t>
            </a:r>
            <a:r>
              <a:rPr lang="en-GB" dirty="0" err="1"/>
              <a:t>tværs</a:t>
            </a:r>
            <a:r>
              <a:rPr lang="en-GB" dirty="0"/>
              <a:t>, </a:t>
            </a:r>
            <a:r>
              <a:rPr lang="en-GB" dirty="0" err="1"/>
              <a:t>refererer</a:t>
            </a:r>
            <a:r>
              <a:rPr lang="en-GB" dirty="0"/>
              <a:t> </a:t>
            </a:r>
            <a:r>
              <a:rPr lang="en-GB" dirty="0" err="1"/>
              <a:t>til</a:t>
            </a:r>
            <a:r>
              <a:rPr lang="en-GB" dirty="0"/>
              <a:t> </a:t>
            </a:r>
            <a:r>
              <a:rPr lang="en-GB" dirty="0" err="1"/>
              <a:t>en</a:t>
            </a:r>
            <a:r>
              <a:rPr lang="en-GB" dirty="0"/>
              <a:t> </a:t>
            </a:r>
            <a:r>
              <a:rPr lang="en-GB" dirty="0" err="1"/>
              <a:t>borger</a:t>
            </a:r>
            <a:r>
              <a:rPr lang="en-GB" dirty="0"/>
              <a:t> (</a:t>
            </a:r>
            <a:r>
              <a:rPr lang="en-GB" dirty="0" err="1"/>
              <a:t>eller</a:t>
            </a:r>
            <a:r>
              <a:rPr lang="en-GB" dirty="0"/>
              <a:t> </a:t>
            </a:r>
            <a:r>
              <a:rPr lang="en-GB" dirty="0" err="1"/>
              <a:t>andet</a:t>
            </a:r>
            <a:r>
              <a:rPr lang="en-GB" dirty="0"/>
              <a:t>) </a:t>
            </a:r>
            <a:r>
              <a:rPr lang="en-GB" dirty="0" err="1"/>
              <a:t>kan</a:t>
            </a:r>
            <a:r>
              <a:rPr lang="en-GB" dirty="0"/>
              <a:t> der </a:t>
            </a:r>
            <a:r>
              <a:rPr lang="en-GB" dirty="0" err="1"/>
              <a:t>opstå</a:t>
            </a:r>
            <a:r>
              <a:rPr lang="en-GB" dirty="0"/>
              <a:t> </a:t>
            </a:r>
            <a:r>
              <a:rPr lang="en-GB" dirty="0" err="1"/>
              <a:t>forvirring</a:t>
            </a:r>
            <a:r>
              <a:rPr lang="en-GB" dirty="0"/>
              <a:t> </a:t>
            </a:r>
            <a:r>
              <a:rPr lang="en-GB" dirty="0" err="1"/>
              <a:t>omkring</a:t>
            </a:r>
            <a:r>
              <a:rPr lang="en-GB" dirty="0"/>
              <a:t> </a:t>
            </a:r>
            <a:r>
              <a:rPr lang="en-GB" dirty="0" err="1"/>
              <a:t>hvad</a:t>
            </a:r>
            <a:r>
              <a:rPr lang="en-GB" dirty="0"/>
              <a:t> vi </a:t>
            </a:r>
            <a:r>
              <a:rPr lang="en-GB" dirty="0" err="1"/>
              <a:t>mener</a:t>
            </a:r>
            <a:r>
              <a:rPr lang="en-GB" dirty="0"/>
              <a:t> </a:t>
            </a:r>
            <a:r>
              <a:rPr lang="en-GB" dirty="0" err="1"/>
              <a:t>en</a:t>
            </a:r>
            <a:r>
              <a:rPr lang="en-GB" dirty="0"/>
              <a:t> </a:t>
            </a:r>
            <a:r>
              <a:rPr lang="en-GB" dirty="0" err="1"/>
              <a:t>borger</a:t>
            </a:r>
            <a:r>
              <a:rPr lang="en-GB" dirty="0"/>
              <a:t> </a:t>
            </a:r>
            <a:r>
              <a:rPr lang="en-GB" dirty="0" err="1"/>
              <a:t>omfatter</a:t>
            </a:r>
            <a:r>
              <a:rPr lang="en-GB" dirty="0"/>
              <a:t> I den </a:t>
            </a:r>
            <a:r>
              <a:rPr lang="en-GB" dirty="0" err="1"/>
              <a:t>kontekst</a:t>
            </a:r>
            <a:r>
              <a:rPr lang="en-GB" dirty="0"/>
              <a:t> (vi </a:t>
            </a:r>
            <a:r>
              <a:rPr lang="en-GB" dirty="0" err="1"/>
              <a:t>har</a:t>
            </a:r>
            <a:r>
              <a:rPr lang="en-GB" dirty="0"/>
              <a:t> </a:t>
            </a:r>
            <a:r>
              <a:rPr lang="en-GB" dirty="0" err="1"/>
              <a:t>vores</a:t>
            </a:r>
            <a:r>
              <a:rPr lang="en-GB" dirty="0"/>
              <a:t> </a:t>
            </a:r>
            <a:r>
              <a:rPr lang="en-GB" dirty="0" err="1"/>
              <a:t>eget</a:t>
            </a:r>
            <a:r>
              <a:rPr lang="en-GB" dirty="0"/>
              <a:t> </a:t>
            </a:r>
            <a:r>
              <a:rPr lang="en-GB" dirty="0" err="1"/>
              <a:t>udgangspunkt</a:t>
            </a:r>
            <a:r>
              <a:rPr lang="en-GB" dirty="0"/>
              <a:t>)</a:t>
            </a:r>
          </a:p>
          <a:p>
            <a:pPr lvl="2"/>
            <a:endParaRPr lang="en-GB" dirty="0"/>
          </a:p>
          <a:p>
            <a:endParaRPr lang="en-GB" dirty="0"/>
          </a:p>
        </p:txBody>
      </p:sp>
      <p:sp>
        <p:nvSpPr>
          <p:cNvPr id="4" name="Pladsholder til slidenummer 3">
            <a:extLst>
              <a:ext uri="{FF2B5EF4-FFF2-40B4-BE49-F238E27FC236}">
                <a16:creationId xmlns:a16="http://schemas.microsoft.com/office/drawing/2014/main" id="{1BEFE077-98A7-0F86-4339-9CE0B91AB5E5}"/>
              </a:ext>
            </a:extLst>
          </p:cNvPr>
          <p:cNvSpPr>
            <a:spLocks noGrp="1"/>
          </p:cNvSpPr>
          <p:nvPr>
            <p:ph type="sldNum" sz="quarter" idx="12"/>
          </p:nvPr>
        </p:nvSpPr>
        <p:spPr/>
        <p:txBody>
          <a:bodyPr/>
          <a:lstStyle/>
          <a:p>
            <a:fld id="{24C8C45C-947F-4981-8B3F-4F32E973C901}" type="slidenum">
              <a:rPr lang="da-DK" smtClean="0"/>
              <a:pPr/>
              <a:t>7</a:t>
            </a:fld>
            <a:endParaRPr lang="da-DK" dirty="0"/>
          </a:p>
        </p:txBody>
      </p:sp>
      <p:sp>
        <p:nvSpPr>
          <p:cNvPr id="5" name="Pladsholder til dato 4">
            <a:extLst>
              <a:ext uri="{FF2B5EF4-FFF2-40B4-BE49-F238E27FC236}">
                <a16:creationId xmlns:a16="http://schemas.microsoft.com/office/drawing/2014/main" id="{20C7FE28-C6AA-23EC-458F-CB7217EEF5F6}"/>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090435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Udfordringen med at kommunikere sammen er nu blevet meget mere kompleks.</a:t>
            </a:r>
            <a:endParaRPr lang="da-DK" dirty="0"/>
          </a:p>
          <a:p>
            <a:pPr marL="359410" indent="-359410"/>
            <a:r>
              <a:rPr lang="da-DK" dirty="0">
                <a:cs typeface="Arial"/>
              </a:rPr>
              <a:t>Ikke kun skal vi kommunikere sammen med en masse forskellige applikationer</a:t>
            </a:r>
          </a:p>
          <a:p>
            <a:pPr marL="719455" lvl="1" indent="-359410"/>
            <a:r>
              <a:rPr lang="da-DK" dirty="0">
                <a:cs typeface="Arial"/>
              </a:rPr>
              <a:t>Alle bruger forskellige formater og har struktureret deres indhold forskelligt</a:t>
            </a:r>
          </a:p>
          <a:p>
            <a:pPr marL="719455" lvl="1" indent="-359410"/>
            <a:endParaRPr lang="da-DK" dirty="0">
              <a:cs typeface="Arial"/>
            </a:endParaRPr>
          </a:p>
          <a:p>
            <a:pPr marL="719455" lvl="1" indent="-359410"/>
            <a:r>
              <a:rPr lang="da-DK">
                <a:cs typeface="Arial"/>
              </a:rPr>
              <a:t>Læg dertil at formatet vi sender til hinanden kan ændre sig over tid, men kun for nogle.</a:t>
            </a:r>
            <a:endParaRPr lang="da-DK" dirty="0">
              <a:cs typeface="Arial"/>
            </a:endParaRPr>
          </a:p>
          <a:p>
            <a:pPr marL="719455" lvl="1" indent="-359410"/>
            <a:r>
              <a:rPr lang="da-DK" dirty="0">
                <a:cs typeface="Arial"/>
              </a:rPr>
              <a:t>(En standard sikrer i meget højere grad at disse ændringer sker på en mere kontrolleret måde, fx ved at få en advarsel 6 md. I forvejen omkring hvad der sker af ændringer)</a:t>
            </a:r>
          </a:p>
          <a:p>
            <a:pPr marL="359410" indent="-359410"/>
            <a:endParaRPr lang="da-DK" dirty="0">
              <a:cs typeface="Arial"/>
            </a:endParaRP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70</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296406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Der er generelt set to måder at løse "problemet" på</a:t>
            </a:r>
          </a:p>
          <a:p>
            <a:pPr marL="719455" lvl="1" indent="-359410"/>
            <a:r>
              <a:rPr lang="da-DK" dirty="0">
                <a:cs typeface="Arial"/>
              </a:rPr>
              <a:t>1: Hvert system skal kende alle de andre systemer den skal kommunikere med (n-1) og så oversætte til og fra eget format og så destinationsprogrammet</a:t>
            </a:r>
          </a:p>
          <a:p>
            <a:pPr marL="1079500" lvl="2" indent="-359410"/>
            <a:r>
              <a:rPr lang="da-DK" dirty="0">
                <a:cs typeface="Arial"/>
              </a:rPr>
              <a:t>Her sidder der typisk egne softwareudviklere og udvikler dette</a:t>
            </a:r>
          </a:p>
          <a:p>
            <a:pPr marL="719455" lvl="1" indent="-359410"/>
            <a:r>
              <a:rPr lang="da-DK" dirty="0">
                <a:cs typeface="Arial"/>
              </a:rPr>
              <a:t>2: Man bygger en central applikation som indeholder sig eget (helt nye) format (i JSON eller XML) - det betyder at hver applikation så "kun" skal oversætte til/fra sit eget format til det "fælles format"</a:t>
            </a:r>
          </a:p>
          <a:p>
            <a:pPr marL="1079500" lvl="2" indent="-359410"/>
            <a:r>
              <a:rPr lang="da-DK" dirty="0">
                <a:cs typeface="Arial"/>
              </a:rPr>
              <a:t>Her sidder der typisk egne softwareudviklere og udvikler dette.</a:t>
            </a: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71</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26687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72</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6" name="Rektangel 5">
            <a:extLst>
              <a:ext uri="{FF2B5EF4-FFF2-40B4-BE49-F238E27FC236}">
                <a16:creationId xmlns:a16="http://schemas.microsoft.com/office/drawing/2014/main" id="{59866405-65E8-01F6-D683-6239ECB46E1A}"/>
              </a:ext>
            </a:extLst>
          </p:cNvPr>
          <p:cNvSpPr/>
          <p:nvPr/>
        </p:nvSpPr>
        <p:spPr>
          <a:xfrm>
            <a:off x="2574053" y="227679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6</a:t>
            </a:r>
            <a:endParaRPr lang="da-DK" sz="2000" noProof="0" dirty="0">
              <a:cs typeface="Arial"/>
            </a:endParaRPr>
          </a:p>
        </p:txBody>
      </p:sp>
      <p:sp>
        <p:nvSpPr>
          <p:cNvPr id="7" name="Rektangel 6">
            <a:extLst>
              <a:ext uri="{FF2B5EF4-FFF2-40B4-BE49-F238E27FC236}">
                <a16:creationId xmlns:a16="http://schemas.microsoft.com/office/drawing/2014/main" id="{4CE8FA04-8F7E-A29A-BFBF-BEB7EB707F93}"/>
              </a:ext>
            </a:extLst>
          </p:cNvPr>
          <p:cNvSpPr/>
          <p:nvPr/>
        </p:nvSpPr>
        <p:spPr>
          <a:xfrm>
            <a:off x="2666162"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5</a:t>
            </a:r>
            <a:endParaRPr lang="da-DK" sz="2000" noProof="0" dirty="0">
              <a:cs typeface="Arial"/>
            </a:endParaRPr>
          </a:p>
        </p:txBody>
      </p:sp>
      <p:sp>
        <p:nvSpPr>
          <p:cNvPr id="8" name="Rektangel 7">
            <a:extLst>
              <a:ext uri="{FF2B5EF4-FFF2-40B4-BE49-F238E27FC236}">
                <a16:creationId xmlns:a16="http://schemas.microsoft.com/office/drawing/2014/main" id="{29BB15FE-238E-55B1-B38C-A79D0DE1958A}"/>
              </a:ext>
            </a:extLst>
          </p:cNvPr>
          <p:cNvSpPr/>
          <p:nvPr/>
        </p:nvSpPr>
        <p:spPr>
          <a:xfrm>
            <a:off x="5529943" y="507358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4</a:t>
            </a:r>
            <a:endParaRPr lang="da-DK" sz="2000" noProof="0" dirty="0">
              <a:cs typeface="Arial"/>
            </a:endParaRPr>
          </a:p>
        </p:txBody>
      </p:sp>
      <p:sp>
        <p:nvSpPr>
          <p:cNvPr id="9" name="Rektangel 8">
            <a:extLst>
              <a:ext uri="{FF2B5EF4-FFF2-40B4-BE49-F238E27FC236}">
                <a16:creationId xmlns:a16="http://schemas.microsoft.com/office/drawing/2014/main" id="{40595F18-E2EB-AC99-3CA0-1A9645DE052D}"/>
              </a:ext>
            </a:extLst>
          </p:cNvPr>
          <p:cNvSpPr/>
          <p:nvPr/>
        </p:nvSpPr>
        <p:spPr>
          <a:xfrm>
            <a:off x="7949920"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3</a:t>
            </a:r>
            <a:endParaRPr lang="da-DK" sz="2000" noProof="0" dirty="0">
              <a:cs typeface="Arial"/>
            </a:endParaRPr>
          </a:p>
        </p:txBody>
      </p:sp>
      <p:sp>
        <p:nvSpPr>
          <p:cNvPr id="10" name="Rektangel 9">
            <a:extLst>
              <a:ext uri="{FF2B5EF4-FFF2-40B4-BE49-F238E27FC236}">
                <a16:creationId xmlns:a16="http://schemas.microsoft.com/office/drawing/2014/main" id="{7EA8034C-3339-D699-8C45-7BD5621A39DF}"/>
              </a:ext>
            </a:extLst>
          </p:cNvPr>
          <p:cNvSpPr/>
          <p:nvPr/>
        </p:nvSpPr>
        <p:spPr>
          <a:xfrm>
            <a:off x="7949921" y="2276789"/>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2</a:t>
            </a:r>
            <a:endParaRPr lang="da-DK" sz="2000" noProof="0" dirty="0">
              <a:cs typeface="Arial"/>
            </a:endParaRPr>
          </a:p>
        </p:txBody>
      </p:sp>
      <p:sp>
        <p:nvSpPr>
          <p:cNvPr id="11" name="Rektangel 10">
            <a:extLst>
              <a:ext uri="{FF2B5EF4-FFF2-40B4-BE49-F238E27FC236}">
                <a16:creationId xmlns:a16="http://schemas.microsoft.com/office/drawing/2014/main" id="{A6556A06-79AD-0870-D38A-7D7C1A818C32}"/>
              </a:ext>
            </a:extLst>
          </p:cNvPr>
          <p:cNvSpPr/>
          <p:nvPr/>
        </p:nvSpPr>
        <p:spPr>
          <a:xfrm>
            <a:off x="5504822" y="1364064"/>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1</a:t>
            </a:r>
            <a:endParaRPr lang="da-DK" sz="2000" noProof="0" dirty="0">
              <a:cs typeface="Arial"/>
            </a:endParaRPr>
          </a:p>
        </p:txBody>
      </p:sp>
      <p:cxnSp>
        <p:nvCxnSpPr>
          <p:cNvPr id="12" name="Lige pilforbindelse 11">
            <a:extLst>
              <a:ext uri="{FF2B5EF4-FFF2-40B4-BE49-F238E27FC236}">
                <a16:creationId xmlns:a16="http://schemas.microsoft.com/office/drawing/2014/main" id="{969F16A0-DEF6-A1B9-D526-05DC4FBCB013}"/>
              </a:ext>
            </a:extLst>
          </p:cNvPr>
          <p:cNvCxnSpPr/>
          <p:nvPr/>
        </p:nvCxnSpPr>
        <p:spPr>
          <a:xfrm>
            <a:off x="6886993" y="1833510"/>
            <a:ext cx="1056753" cy="72180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A8E9B6FD-55D7-7255-A53C-B11010FF9B2A}"/>
              </a:ext>
            </a:extLst>
          </p:cNvPr>
          <p:cNvCxnSpPr>
            <a:cxnSpLocks/>
          </p:cNvCxnSpPr>
          <p:nvPr/>
        </p:nvCxnSpPr>
        <p:spPr>
          <a:xfrm>
            <a:off x="6627410" y="1841882"/>
            <a:ext cx="1333083" cy="243002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Lige pilforbindelse 13">
            <a:extLst>
              <a:ext uri="{FF2B5EF4-FFF2-40B4-BE49-F238E27FC236}">
                <a16:creationId xmlns:a16="http://schemas.microsoft.com/office/drawing/2014/main" id="{336A3291-8FAE-C8AE-121A-6F37D54AED13}"/>
              </a:ext>
            </a:extLst>
          </p:cNvPr>
          <p:cNvCxnSpPr>
            <a:cxnSpLocks/>
          </p:cNvCxnSpPr>
          <p:nvPr/>
        </p:nvCxnSpPr>
        <p:spPr>
          <a:xfrm>
            <a:off x="6275717" y="1800017"/>
            <a:ext cx="35171" cy="3250641"/>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C65CEC55-FCE1-9931-F505-859D29DBDE0F}"/>
              </a:ext>
            </a:extLst>
          </p:cNvPr>
          <p:cNvCxnSpPr>
            <a:cxnSpLocks/>
          </p:cNvCxnSpPr>
          <p:nvPr/>
        </p:nvCxnSpPr>
        <p:spPr>
          <a:xfrm flipH="1">
            <a:off x="4435195" y="1841882"/>
            <a:ext cx="1304610" cy="237978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Lige pilforbindelse 15">
            <a:extLst>
              <a:ext uri="{FF2B5EF4-FFF2-40B4-BE49-F238E27FC236}">
                <a16:creationId xmlns:a16="http://schemas.microsoft.com/office/drawing/2014/main" id="{E0ABE54B-D604-AC20-4E11-B0645D3DE7AD}"/>
              </a:ext>
            </a:extLst>
          </p:cNvPr>
          <p:cNvCxnSpPr>
            <a:cxnSpLocks/>
          </p:cNvCxnSpPr>
          <p:nvPr/>
        </p:nvCxnSpPr>
        <p:spPr>
          <a:xfrm flipH="1">
            <a:off x="4334712" y="1833509"/>
            <a:ext cx="1312983" cy="638071"/>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Sky 16">
            <a:extLst>
              <a:ext uri="{FF2B5EF4-FFF2-40B4-BE49-F238E27FC236}">
                <a16:creationId xmlns:a16="http://schemas.microsoft.com/office/drawing/2014/main" id="{4C5A8772-DF01-F22D-902E-31481C9AA8BC}"/>
              </a:ext>
            </a:extLst>
          </p:cNvPr>
          <p:cNvSpPr/>
          <p:nvPr/>
        </p:nvSpPr>
        <p:spPr>
          <a:xfrm>
            <a:off x="7038242" y="173355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1&lt;&gt;2</a:t>
            </a:r>
            <a:endParaRPr lang="da-DK" sz="1400" b="1" noProof="0">
              <a:cs typeface="Arial"/>
            </a:endParaRPr>
          </a:p>
        </p:txBody>
      </p:sp>
      <p:sp>
        <p:nvSpPr>
          <p:cNvPr id="18" name="Sky 17">
            <a:extLst>
              <a:ext uri="{FF2B5EF4-FFF2-40B4-BE49-F238E27FC236}">
                <a16:creationId xmlns:a16="http://schemas.microsoft.com/office/drawing/2014/main" id="{053573D0-FFC6-8CA9-0785-07EEED677A56}"/>
              </a:ext>
            </a:extLst>
          </p:cNvPr>
          <p:cNvSpPr/>
          <p:nvPr/>
        </p:nvSpPr>
        <p:spPr>
          <a:xfrm>
            <a:off x="6962879" y="2972846"/>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1&lt;&gt;3</a:t>
            </a:r>
            <a:endParaRPr lang="da-DK" sz="1400" b="1" noProof="0" dirty="0">
              <a:cs typeface="Arial"/>
            </a:endParaRPr>
          </a:p>
        </p:txBody>
      </p:sp>
      <p:sp>
        <p:nvSpPr>
          <p:cNvPr id="19" name="Sky 18">
            <a:extLst>
              <a:ext uri="{FF2B5EF4-FFF2-40B4-BE49-F238E27FC236}">
                <a16:creationId xmlns:a16="http://schemas.microsoft.com/office/drawing/2014/main" id="{70D96DBF-836D-F37C-C4C9-1C09A956FC0F}"/>
              </a:ext>
            </a:extLst>
          </p:cNvPr>
          <p:cNvSpPr/>
          <p:nvPr/>
        </p:nvSpPr>
        <p:spPr>
          <a:xfrm>
            <a:off x="5840813" y="3458517"/>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1&lt;&gt;4</a:t>
            </a:r>
            <a:endParaRPr lang="da-DK" sz="1400" b="1" noProof="0" dirty="0">
              <a:cs typeface="Arial"/>
            </a:endParaRPr>
          </a:p>
        </p:txBody>
      </p:sp>
      <p:sp>
        <p:nvSpPr>
          <p:cNvPr id="20" name="Sky 19">
            <a:extLst>
              <a:ext uri="{FF2B5EF4-FFF2-40B4-BE49-F238E27FC236}">
                <a16:creationId xmlns:a16="http://schemas.microsoft.com/office/drawing/2014/main" id="{8A8DC1F5-6FCF-DCFC-EC1F-E738493FAC52}"/>
              </a:ext>
            </a:extLst>
          </p:cNvPr>
          <p:cNvSpPr/>
          <p:nvPr/>
        </p:nvSpPr>
        <p:spPr>
          <a:xfrm>
            <a:off x="4501032" y="2788626"/>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1&lt;&gt;5</a:t>
            </a:r>
            <a:endParaRPr lang="da-DK" sz="1400" b="1" noProof="0" dirty="0">
              <a:cs typeface="Arial"/>
            </a:endParaRPr>
          </a:p>
        </p:txBody>
      </p:sp>
      <p:sp>
        <p:nvSpPr>
          <p:cNvPr id="21" name="Sky 20">
            <a:extLst>
              <a:ext uri="{FF2B5EF4-FFF2-40B4-BE49-F238E27FC236}">
                <a16:creationId xmlns:a16="http://schemas.microsoft.com/office/drawing/2014/main" id="{C0E08EEA-FC6A-62A8-0706-F326FF5D45C6}"/>
              </a:ext>
            </a:extLst>
          </p:cNvPr>
          <p:cNvSpPr/>
          <p:nvPr/>
        </p:nvSpPr>
        <p:spPr>
          <a:xfrm>
            <a:off x="4467538" y="1691681"/>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1&lt;&gt;6</a:t>
            </a:r>
            <a:endParaRPr lang="da-DK" sz="1400" b="1" noProof="0" dirty="0">
              <a:cs typeface="Arial"/>
            </a:endParaRPr>
          </a:p>
        </p:txBody>
      </p:sp>
      <p:sp>
        <p:nvSpPr>
          <p:cNvPr id="22" name="Tekstfelt 21">
            <a:extLst>
              <a:ext uri="{FF2B5EF4-FFF2-40B4-BE49-F238E27FC236}">
                <a16:creationId xmlns:a16="http://schemas.microsoft.com/office/drawing/2014/main" id="{806A8354-A5EA-AD08-AC3C-14B6FBE60462}"/>
              </a:ext>
            </a:extLst>
          </p:cNvPr>
          <p:cNvSpPr txBox="1"/>
          <p:nvPr/>
        </p:nvSpPr>
        <p:spPr>
          <a:xfrm>
            <a:off x="267956" y="4689231"/>
            <a:ext cx="4451419" cy="12906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2000" dirty="0">
                <a:solidFill>
                  <a:schemeClr val="accent1"/>
                </a:solidFill>
                <a:cs typeface="Arial"/>
              </a:rPr>
              <a:t>Kompleksitet:</a:t>
            </a:r>
            <a:br>
              <a:rPr lang="da-DK" sz="2000" dirty="0">
                <a:solidFill>
                  <a:schemeClr val="accent1"/>
                </a:solidFill>
                <a:cs typeface="Arial"/>
              </a:rPr>
            </a:br>
            <a:r>
              <a:rPr lang="da-DK" sz="2000" dirty="0">
                <a:solidFill>
                  <a:schemeClr val="accent1"/>
                </a:solidFill>
                <a:cs typeface="Arial"/>
              </a:rPr>
              <a:t>n = antallet af applikationer</a:t>
            </a:r>
            <a:br>
              <a:rPr lang="da-DK" sz="2000" dirty="0">
                <a:solidFill>
                  <a:schemeClr val="accent1"/>
                </a:solidFill>
                <a:cs typeface="Arial"/>
              </a:rPr>
            </a:br>
            <a:r>
              <a:rPr lang="da-DK" sz="2000" dirty="0">
                <a:solidFill>
                  <a:schemeClr val="accent1"/>
                </a:solidFill>
                <a:cs typeface="Arial"/>
              </a:rPr>
              <a:t>n * n-1 = antallet af "oversættere"</a:t>
            </a:r>
          </a:p>
          <a:p>
            <a:pPr>
              <a:lnSpc>
                <a:spcPct val="95000"/>
              </a:lnSpc>
              <a:spcAft>
                <a:spcPts val="1417"/>
              </a:spcAft>
            </a:pPr>
            <a:r>
              <a:rPr lang="da-DK" sz="1600" dirty="0">
                <a:solidFill>
                  <a:schemeClr val="accent1"/>
                </a:solidFill>
                <a:cs typeface="Arial"/>
              </a:rPr>
              <a:t>(Her mangler alle de andres oversættere)</a:t>
            </a:r>
          </a:p>
        </p:txBody>
      </p:sp>
    </p:spTree>
    <p:extLst>
      <p:ext uri="{BB962C8B-B14F-4D97-AF65-F5344CB8AC3E}">
        <p14:creationId xmlns:p14="http://schemas.microsoft.com/office/powerpoint/2010/main" val="1968579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73</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6" name="Rektangel 5">
            <a:extLst>
              <a:ext uri="{FF2B5EF4-FFF2-40B4-BE49-F238E27FC236}">
                <a16:creationId xmlns:a16="http://schemas.microsoft.com/office/drawing/2014/main" id="{59866405-65E8-01F6-D683-6239ECB46E1A}"/>
              </a:ext>
            </a:extLst>
          </p:cNvPr>
          <p:cNvSpPr/>
          <p:nvPr/>
        </p:nvSpPr>
        <p:spPr>
          <a:xfrm>
            <a:off x="2574053" y="227679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6</a:t>
            </a:r>
            <a:endParaRPr lang="da-DK" sz="2000" noProof="0" dirty="0">
              <a:cs typeface="Arial"/>
            </a:endParaRPr>
          </a:p>
        </p:txBody>
      </p:sp>
      <p:sp>
        <p:nvSpPr>
          <p:cNvPr id="7" name="Rektangel 6">
            <a:extLst>
              <a:ext uri="{FF2B5EF4-FFF2-40B4-BE49-F238E27FC236}">
                <a16:creationId xmlns:a16="http://schemas.microsoft.com/office/drawing/2014/main" id="{4CE8FA04-8F7E-A29A-BFBF-BEB7EB707F93}"/>
              </a:ext>
            </a:extLst>
          </p:cNvPr>
          <p:cNvSpPr/>
          <p:nvPr/>
        </p:nvSpPr>
        <p:spPr>
          <a:xfrm>
            <a:off x="2666162"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5</a:t>
            </a:r>
            <a:endParaRPr lang="da-DK" sz="2000" noProof="0" dirty="0">
              <a:cs typeface="Arial"/>
            </a:endParaRPr>
          </a:p>
        </p:txBody>
      </p:sp>
      <p:sp>
        <p:nvSpPr>
          <p:cNvPr id="8" name="Rektangel 7">
            <a:extLst>
              <a:ext uri="{FF2B5EF4-FFF2-40B4-BE49-F238E27FC236}">
                <a16:creationId xmlns:a16="http://schemas.microsoft.com/office/drawing/2014/main" id="{29BB15FE-238E-55B1-B38C-A79D0DE1958A}"/>
              </a:ext>
            </a:extLst>
          </p:cNvPr>
          <p:cNvSpPr/>
          <p:nvPr/>
        </p:nvSpPr>
        <p:spPr>
          <a:xfrm>
            <a:off x="5529943" y="507358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4</a:t>
            </a:r>
            <a:endParaRPr lang="da-DK" sz="2000" noProof="0" dirty="0">
              <a:cs typeface="Arial"/>
            </a:endParaRPr>
          </a:p>
        </p:txBody>
      </p:sp>
      <p:sp>
        <p:nvSpPr>
          <p:cNvPr id="9" name="Rektangel 8">
            <a:extLst>
              <a:ext uri="{FF2B5EF4-FFF2-40B4-BE49-F238E27FC236}">
                <a16:creationId xmlns:a16="http://schemas.microsoft.com/office/drawing/2014/main" id="{40595F18-E2EB-AC99-3CA0-1A9645DE052D}"/>
              </a:ext>
            </a:extLst>
          </p:cNvPr>
          <p:cNvSpPr/>
          <p:nvPr/>
        </p:nvSpPr>
        <p:spPr>
          <a:xfrm>
            <a:off x="7949920"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3</a:t>
            </a:r>
            <a:endParaRPr lang="da-DK" sz="2000" noProof="0" dirty="0">
              <a:cs typeface="Arial"/>
            </a:endParaRPr>
          </a:p>
        </p:txBody>
      </p:sp>
      <p:sp>
        <p:nvSpPr>
          <p:cNvPr id="10" name="Rektangel 9">
            <a:extLst>
              <a:ext uri="{FF2B5EF4-FFF2-40B4-BE49-F238E27FC236}">
                <a16:creationId xmlns:a16="http://schemas.microsoft.com/office/drawing/2014/main" id="{7EA8034C-3339-D699-8C45-7BD5621A39DF}"/>
              </a:ext>
            </a:extLst>
          </p:cNvPr>
          <p:cNvSpPr/>
          <p:nvPr/>
        </p:nvSpPr>
        <p:spPr>
          <a:xfrm>
            <a:off x="7949921" y="2276789"/>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2</a:t>
            </a:r>
            <a:endParaRPr lang="da-DK" sz="2000" noProof="0" dirty="0">
              <a:cs typeface="Arial"/>
            </a:endParaRPr>
          </a:p>
        </p:txBody>
      </p:sp>
      <p:sp>
        <p:nvSpPr>
          <p:cNvPr id="11" name="Rektangel 10">
            <a:extLst>
              <a:ext uri="{FF2B5EF4-FFF2-40B4-BE49-F238E27FC236}">
                <a16:creationId xmlns:a16="http://schemas.microsoft.com/office/drawing/2014/main" id="{A6556A06-79AD-0870-D38A-7D7C1A818C32}"/>
              </a:ext>
            </a:extLst>
          </p:cNvPr>
          <p:cNvSpPr/>
          <p:nvPr/>
        </p:nvSpPr>
        <p:spPr>
          <a:xfrm>
            <a:off x="5504822" y="1364064"/>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1</a:t>
            </a:r>
            <a:endParaRPr lang="da-DK" sz="2000" noProof="0" dirty="0">
              <a:cs typeface="Arial"/>
            </a:endParaRPr>
          </a:p>
        </p:txBody>
      </p:sp>
      <p:cxnSp>
        <p:nvCxnSpPr>
          <p:cNvPr id="12" name="Lige pilforbindelse 11">
            <a:extLst>
              <a:ext uri="{FF2B5EF4-FFF2-40B4-BE49-F238E27FC236}">
                <a16:creationId xmlns:a16="http://schemas.microsoft.com/office/drawing/2014/main" id="{969F16A0-DEF6-A1B9-D526-05DC4FBCB013}"/>
              </a:ext>
            </a:extLst>
          </p:cNvPr>
          <p:cNvCxnSpPr/>
          <p:nvPr/>
        </p:nvCxnSpPr>
        <p:spPr>
          <a:xfrm flipV="1">
            <a:off x="7515014" y="2563690"/>
            <a:ext cx="445479" cy="41700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A8E9B6FD-55D7-7255-A53C-B11010FF9B2A}"/>
              </a:ext>
            </a:extLst>
          </p:cNvPr>
          <p:cNvCxnSpPr>
            <a:cxnSpLocks/>
          </p:cNvCxnSpPr>
          <p:nvPr/>
        </p:nvCxnSpPr>
        <p:spPr>
          <a:xfrm>
            <a:off x="7238684" y="3491486"/>
            <a:ext cx="721809" cy="78042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Lige pilforbindelse 13">
            <a:extLst>
              <a:ext uri="{FF2B5EF4-FFF2-40B4-BE49-F238E27FC236}">
                <a16:creationId xmlns:a16="http://schemas.microsoft.com/office/drawing/2014/main" id="{336A3291-8FAE-C8AE-121A-6F37D54AED13}"/>
              </a:ext>
            </a:extLst>
          </p:cNvPr>
          <p:cNvCxnSpPr>
            <a:cxnSpLocks/>
          </p:cNvCxnSpPr>
          <p:nvPr/>
        </p:nvCxnSpPr>
        <p:spPr>
          <a:xfrm>
            <a:off x="6292464" y="3466368"/>
            <a:ext cx="18424" cy="160103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C65CEC55-FCE1-9931-F505-859D29DBDE0F}"/>
              </a:ext>
            </a:extLst>
          </p:cNvPr>
          <p:cNvCxnSpPr>
            <a:cxnSpLocks/>
          </p:cNvCxnSpPr>
          <p:nvPr/>
        </p:nvCxnSpPr>
        <p:spPr>
          <a:xfrm>
            <a:off x="6233848" y="1825135"/>
            <a:ext cx="26798" cy="118235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Lige pilforbindelse 15">
            <a:extLst>
              <a:ext uri="{FF2B5EF4-FFF2-40B4-BE49-F238E27FC236}">
                <a16:creationId xmlns:a16="http://schemas.microsoft.com/office/drawing/2014/main" id="{E0ABE54B-D604-AC20-4E11-B0645D3DE7AD}"/>
              </a:ext>
            </a:extLst>
          </p:cNvPr>
          <p:cNvCxnSpPr>
            <a:cxnSpLocks/>
          </p:cNvCxnSpPr>
          <p:nvPr/>
        </p:nvCxnSpPr>
        <p:spPr>
          <a:xfrm flipH="1" flipV="1">
            <a:off x="4334712" y="2471580"/>
            <a:ext cx="952918" cy="50074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Sky 16">
            <a:extLst>
              <a:ext uri="{FF2B5EF4-FFF2-40B4-BE49-F238E27FC236}">
                <a16:creationId xmlns:a16="http://schemas.microsoft.com/office/drawing/2014/main" id="{4C5A8772-DF01-F22D-902E-31481C9AA8BC}"/>
              </a:ext>
            </a:extLst>
          </p:cNvPr>
          <p:cNvSpPr/>
          <p:nvPr/>
        </p:nvSpPr>
        <p:spPr>
          <a:xfrm>
            <a:off x="5790572" y="1926144"/>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1&lt;&gt;F</a:t>
            </a:r>
            <a:endParaRPr lang="da-DK" sz="1400" b="1" noProof="0" dirty="0">
              <a:cs typeface="Arial"/>
            </a:endParaRPr>
          </a:p>
        </p:txBody>
      </p:sp>
      <p:sp>
        <p:nvSpPr>
          <p:cNvPr id="18" name="Sky 17">
            <a:extLst>
              <a:ext uri="{FF2B5EF4-FFF2-40B4-BE49-F238E27FC236}">
                <a16:creationId xmlns:a16="http://schemas.microsoft.com/office/drawing/2014/main" id="{053573D0-FFC6-8CA9-0785-07EEED677A56}"/>
              </a:ext>
            </a:extLst>
          </p:cNvPr>
          <p:cNvSpPr/>
          <p:nvPr/>
        </p:nvSpPr>
        <p:spPr>
          <a:xfrm>
            <a:off x="5849186" y="395256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4&lt;&gt;F</a:t>
            </a:r>
            <a:endParaRPr lang="da-DK" sz="1400" b="1" noProof="0" dirty="0">
              <a:cs typeface="Arial"/>
            </a:endParaRPr>
          </a:p>
        </p:txBody>
      </p:sp>
      <p:sp>
        <p:nvSpPr>
          <p:cNvPr id="20" name="Sky 19">
            <a:extLst>
              <a:ext uri="{FF2B5EF4-FFF2-40B4-BE49-F238E27FC236}">
                <a16:creationId xmlns:a16="http://schemas.microsoft.com/office/drawing/2014/main" id="{8A8DC1F5-6FCF-DCFC-EC1F-E738493FAC52}"/>
              </a:ext>
            </a:extLst>
          </p:cNvPr>
          <p:cNvSpPr/>
          <p:nvPr/>
        </p:nvSpPr>
        <p:spPr>
          <a:xfrm>
            <a:off x="4434043" y="2277835"/>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6&lt;&gt;F</a:t>
            </a:r>
            <a:endParaRPr lang="da-DK" sz="1400" b="1" noProof="0" dirty="0">
              <a:cs typeface="Arial"/>
            </a:endParaRPr>
          </a:p>
        </p:txBody>
      </p:sp>
      <p:sp>
        <p:nvSpPr>
          <p:cNvPr id="21" name="Sky 20">
            <a:extLst>
              <a:ext uri="{FF2B5EF4-FFF2-40B4-BE49-F238E27FC236}">
                <a16:creationId xmlns:a16="http://schemas.microsoft.com/office/drawing/2014/main" id="{C0E08EEA-FC6A-62A8-0706-F326FF5D45C6}"/>
              </a:ext>
            </a:extLst>
          </p:cNvPr>
          <p:cNvSpPr/>
          <p:nvPr/>
        </p:nvSpPr>
        <p:spPr>
          <a:xfrm>
            <a:off x="7113604" y="346689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3&lt;&gt;F</a:t>
            </a:r>
            <a:endParaRPr lang="da-DK" sz="1400" b="1" noProof="0" dirty="0">
              <a:cs typeface="Arial"/>
            </a:endParaRPr>
          </a:p>
        </p:txBody>
      </p:sp>
      <p:sp>
        <p:nvSpPr>
          <p:cNvPr id="22" name="Tekstfelt 21">
            <a:extLst>
              <a:ext uri="{FF2B5EF4-FFF2-40B4-BE49-F238E27FC236}">
                <a16:creationId xmlns:a16="http://schemas.microsoft.com/office/drawing/2014/main" id="{806A8354-A5EA-AD08-AC3C-14B6FBE60462}"/>
              </a:ext>
            </a:extLst>
          </p:cNvPr>
          <p:cNvSpPr txBox="1"/>
          <p:nvPr/>
        </p:nvSpPr>
        <p:spPr>
          <a:xfrm>
            <a:off x="611274" y="4630615"/>
            <a:ext cx="3672672" cy="8771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2000" dirty="0">
                <a:solidFill>
                  <a:schemeClr val="accent1"/>
                </a:solidFill>
                <a:cs typeface="Arial"/>
              </a:rPr>
              <a:t>Kompleksitet:</a:t>
            </a:r>
            <a:br>
              <a:rPr lang="da-DK" sz="2000" dirty="0">
                <a:solidFill>
                  <a:schemeClr val="accent1"/>
                </a:solidFill>
                <a:cs typeface="Arial"/>
              </a:rPr>
            </a:br>
            <a:r>
              <a:rPr lang="da-DK" sz="2000" dirty="0">
                <a:solidFill>
                  <a:schemeClr val="accent1"/>
                </a:solidFill>
                <a:cs typeface="Arial"/>
              </a:rPr>
              <a:t>n = antallet af applikationer</a:t>
            </a:r>
            <a:br>
              <a:rPr lang="da-DK" sz="2000" dirty="0">
                <a:solidFill>
                  <a:schemeClr val="accent1"/>
                </a:solidFill>
                <a:cs typeface="Arial"/>
              </a:rPr>
            </a:br>
            <a:r>
              <a:rPr lang="da-DK" sz="2000" dirty="0">
                <a:solidFill>
                  <a:schemeClr val="accent1"/>
                </a:solidFill>
                <a:cs typeface="Arial"/>
              </a:rPr>
              <a:t>n = antallet af "oversættere"</a:t>
            </a:r>
            <a:endParaRPr lang="da-DK" sz="2000" dirty="0" err="1">
              <a:solidFill>
                <a:schemeClr val="accent1"/>
              </a:solidFill>
              <a:cs typeface="Arial"/>
            </a:endParaRPr>
          </a:p>
        </p:txBody>
      </p:sp>
      <p:sp>
        <p:nvSpPr>
          <p:cNvPr id="3" name="Rektangel 2">
            <a:extLst>
              <a:ext uri="{FF2B5EF4-FFF2-40B4-BE49-F238E27FC236}">
                <a16:creationId xmlns:a16="http://schemas.microsoft.com/office/drawing/2014/main" id="{E86564BE-6472-D3BB-25D2-47B4C658A610}"/>
              </a:ext>
            </a:extLst>
          </p:cNvPr>
          <p:cNvSpPr/>
          <p:nvPr/>
        </p:nvSpPr>
        <p:spPr>
          <a:xfrm>
            <a:off x="5086140" y="3005295"/>
            <a:ext cx="2396531"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Fælles "Format"</a:t>
            </a:r>
            <a:endParaRPr lang="da-DK" dirty="0"/>
          </a:p>
        </p:txBody>
      </p:sp>
      <p:cxnSp>
        <p:nvCxnSpPr>
          <p:cNvPr id="23" name="Lige pilforbindelse 22">
            <a:extLst>
              <a:ext uri="{FF2B5EF4-FFF2-40B4-BE49-F238E27FC236}">
                <a16:creationId xmlns:a16="http://schemas.microsoft.com/office/drawing/2014/main" id="{906E28A5-542B-0A92-7582-937E3E987672}"/>
              </a:ext>
            </a:extLst>
          </p:cNvPr>
          <p:cNvCxnSpPr>
            <a:cxnSpLocks/>
          </p:cNvCxnSpPr>
          <p:nvPr/>
        </p:nvCxnSpPr>
        <p:spPr>
          <a:xfrm flipH="1">
            <a:off x="4418448" y="3491486"/>
            <a:ext cx="860809" cy="6883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Sky 18">
            <a:extLst>
              <a:ext uri="{FF2B5EF4-FFF2-40B4-BE49-F238E27FC236}">
                <a16:creationId xmlns:a16="http://schemas.microsoft.com/office/drawing/2014/main" id="{70D96DBF-836D-F37C-C4C9-1C09A956FC0F}"/>
              </a:ext>
            </a:extLst>
          </p:cNvPr>
          <p:cNvSpPr/>
          <p:nvPr/>
        </p:nvSpPr>
        <p:spPr>
          <a:xfrm>
            <a:off x="4383802" y="3425022"/>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5&lt;&gt;F</a:t>
            </a:r>
            <a:endParaRPr lang="da-DK" sz="1400" b="1" noProof="0" dirty="0">
              <a:cs typeface="Arial"/>
            </a:endParaRPr>
          </a:p>
        </p:txBody>
      </p:sp>
    </p:spTree>
    <p:extLst>
      <p:ext uri="{BB962C8B-B14F-4D97-AF65-F5344CB8AC3E}">
        <p14:creationId xmlns:p14="http://schemas.microsoft.com/office/powerpoint/2010/main" val="444767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a:cs typeface="Arial"/>
              </a:rPr>
              <a:t>Kompleksiteten i dette er et enormt arbejde at vedligeholde.</a:t>
            </a:r>
          </a:p>
          <a:p>
            <a:pPr marL="359410" indent="-359410"/>
            <a:r>
              <a:rPr lang="da-DK" dirty="0">
                <a:cs typeface="Arial"/>
              </a:rPr>
              <a:t>Der findes nogle platforme som kan dette på en måde, som ikke kræver at man skal skrive kode.</a:t>
            </a:r>
          </a:p>
          <a:p>
            <a:pPr marL="359410" indent="-359410"/>
            <a:r>
              <a:rPr lang="da-DK" dirty="0">
                <a:cs typeface="Arial"/>
              </a:rPr>
              <a:t>At vedligeholde dette "spind" af oversættere er "fast arbejde" for en IT afdeling – det stiller et højt krav til at man dokumenterer dette og er meget systematisk.</a:t>
            </a:r>
          </a:p>
          <a:p>
            <a:pPr marL="359410" indent="-359410"/>
            <a:r>
              <a:rPr lang="da-DK" dirty="0">
                <a:cs typeface="Arial"/>
              </a:rPr>
              <a:t>Man har behov for at der hele tiden er et vågent øje på applikationerne og deres "versioner"</a:t>
            </a:r>
          </a:p>
          <a:p>
            <a:pPr marL="719455" lvl="1" indent="-359410"/>
            <a:r>
              <a:rPr lang="da-DK" dirty="0">
                <a:cs typeface="Arial"/>
              </a:rPr>
              <a:t>Skal man opgradere til en nyere version? Hvad med formatet?</a:t>
            </a:r>
          </a:p>
          <a:p>
            <a:pPr marL="719455" lvl="1" indent="-359410"/>
            <a:r>
              <a:rPr lang="da-DK" dirty="0">
                <a:cs typeface="Arial"/>
              </a:rPr>
              <a:t>Hvor meget påvirkes</a:t>
            </a: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74</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616077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ky 23">
            <a:extLst>
              <a:ext uri="{FF2B5EF4-FFF2-40B4-BE49-F238E27FC236}">
                <a16:creationId xmlns:a16="http://schemas.microsoft.com/office/drawing/2014/main" id="{B935E08E-0141-A1E5-F14E-1283818E0BE0}"/>
              </a:ext>
            </a:extLst>
          </p:cNvPr>
          <p:cNvSpPr/>
          <p:nvPr/>
        </p:nvSpPr>
        <p:spPr>
          <a:xfrm>
            <a:off x="3712866" y="1590152"/>
            <a:ext cx="4950487" cy="3669322"/>
          </a:xfrm>
          <a:prstGeom prst="cloud">
            <a:avLst/>
          </a:prstGeom>
          <a:ln/>
        </p:spPr>
        <p:style>
          <a:lnRef idx="0">
            <a:schemeClr val="accent4"/>
          </a:lnRef>
          <a:fillRef idx="3">
            <a:schemeClr val="accent4"/>
          </a:fillRef>
          <a:effectRef idx="3">
            <a:schemeClr val="accent4"/>
          </a:effectRef>
          <a:fontRef idx="minor">
            <a:schemeClr val="lt1"/>
          </a:fontRef>
        </p:style>
        <p:txBody>
          <a:bodyPr lIns="72000" tIns="36000" rIns="72000" bIns="36000" rtlCol="0" anchor="ctr"/>
          <a:lstStyle/>
          <a:p>
            <a:pPr algn="ctr"/>
            <a:endParaRPr lang="da-DK" sz="2000" noProof="0" dirty="0" err="1"/>
          </a:p>
        </p:txBody>
      </p:sp>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...sidespor</a:t>
            </a:r>
            <a:endParaRPr lang="da-DK" dirty="0"/>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75</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6" name="Rektangel 5">
            <a:extLst>
              <a:ext uri="{FF2B5EF4-FFF2-40B4-BE49-F238E27FC236}">
                <a16:creationId xmlns:a16="http://schemas.microsoft.com/office/drawing/2014/main" id="{59866405-65E8-01F6-D683-6239ECB46E1A}"/>
              </a:ext>
            </a:extLst>
          </p:cNvPr>
          <p:cNvSpPr/>
          <p:nvPr/>
        </p:nvSpPr>
        <p:spPr>
          <a:xfrm>
            <a:off x="2574053" y="227679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6</a:t>
            </a:r>
            <a:endParaRPr lang="da-DK" sz="2000" noProof="0" dirty="0">
              <a:cs typeface="Arial"/>
            </a:endParaRPr>
          </a:p>
        </p:txBody>
      </p:sp>
      <p:sp>
        <p:nvSpPr>
          <p:cNvPr id="7" name="Rektangel 6">
            <a:extLst>
              <a:ext uri="{FF2B5EF4-FFF2-40B4-BE49-F238E27FC236}">
                <a16:creationId xmlns:a16="http://schemas.microsoft.com/office/drawing/2014/main" id="{4CE8FA04-8F7E-A29A-BFBF-BEB7EB707F93}"/>
              </a:ext>
            </a:extLst>
          </p:cNvPr>
          <p:cNvSpPr/>
          <p:nvPr/>
        </p:nvSpPr>
        <p:spPr>
          <a:xfrm>
            <a:off x="2666162"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5</a:t>
            </a:r>
            <a:endParaRPr lang="da-DK" sz="2000" noProof="0" dirty="0">
              <a:cs typeface="Arial"/>
            </a:endParaRPr>
          </a:p>
        </p:txBody>
      </p:sp>
      <p:sp>
        <p:nvSpPr>
          <p:cNvPr id="8" name="Rektangel 7">
            <a:extLst>
              <a:ext uri="{FF2B5EF4-FFF2-40B4-BE49-F238E27FC236}">
                <a16:creationId xmlns:a16="http://schemas.microsoft.com/office/drawing/2014/main" id="{29BB15FE-238E-55B1-B38C-A79D0DE1958A}"/>
              </a:ext>
            </a:extLst>
          </p:cNvPr>
          <p:cNvSpPr/>
          <p:nvPr/>
        </p:nvSpPr>
        <p:spPr>
          <a:xfrm>
            <a:off x="5529943" y="507358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4</a:t>
            </a:r>
            <a:endParaRPr lang="da-DK" sz="2000" noProof="0" dirty="0">
              <a:cs typeface="Arial"/>
            </a:endParaRPr>
          </a:p>
        </p:txBody>
      </p:sp>
      <p:sp>
        <p:nvSpPr>
          <p:cNvPr id="9" name="Rektangel 8">
            <a:extLst>
              <a:ext uri="{FF2B5EF4-FFF2-40B4-BE49-F238E27FC236}">
                <a16:creationId xmlns:a16="http://schemas.microsoft.com/office/drawing/2014/main" id="{40595F18-E2EB-AC99-3CA0-1A9645DE052D}"/>
              </a:ext>
            </a:extLst>
          </p:cNvPr>
          <p:cNvSpPr/>
          <p:nvPr/>
        </p:nvSpPr>
        <p:spPr>
          <a:xfrm>
            <a:off x="7949920"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3</a:t>
            </a:r>
            <a:endParaRPr lang="da-DK" sz="2000" noProof="0" dirty="0">
              <a:cs typeface="Arial"/>
            </a:endParaRPr>
          </a:p>
        </p:txBody>
      </p:sp>
      <p:sp>
        <p:nvSpPr>
          <p:cNvPr id="10" name="Rektangel 9">
            <a:extLst>
              <a:ext uri="{FF2B5EF4-FFF2-40B4-BE49-F238E27FC236}">
                <a16:creationId xmlns:a16="http://schemas.microsoft.com/office/drawing/2014/main" id="{7EA8034C-3339-D699-8C45-7BD5621A39DF}"/>
              </a:ext>
            </a:extLst>
          </p:cNvPr>
          <p:cNvSpPr/>
          <p:nvPr/>
        </p:nvSpPr>
        <p:spPr>
          <a:xfrm>
            <a:off x="7949921" y="2276789"/>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2</a:t>
            </a:r>
            <a:endParaRPr lang="da-DK" sz="2000" noProof="0" dirty="0">
              <a:cs typeface="Arial"/>
            </a:endParaRPr>
          </a:p>
        </p:txBody>
      </p:sp>
      <p:sp>
        <p:nvSpPr>
          <p:cNvPr id="11" name="Rektangel 10">
            <a:extLst>
              <a:ext uri="{FF2B5EF4-FFF2-40B4-BE49-F238E27FC236}">
                <a16:creationId xmlns:a16="http://schemas.microsoft.com/office/drawing/2014/main" id="{A6556A06-79AD-0870-D38A-7D7C1A818C32}"/>
              </a:ext>
            </a:extLst>
          </p:cNvPr>
          <p:cNvSpPr/>
          <p:nvPr/>
        </p:nvSpPr>
        <p:spPr>
          <a:xfrm>
            <a:off x="5504822" y="1364064"/>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1</a:t>
            </a:r>
            <a:endParaRPr lang="da-DK" sz="2000" noProof="0" dirty="0">
              <a:cs typeface="Arial"/>
            </a:endParaRPr>
          </a:p>
        </p:txBody>
      </p:sp>
      <p:cxnSp>
        <p:nvCxnSpPr>
          <p:cNvPr id="12" name="Lige pilforbindelse 11">
            <a:extLst>
              <a:ext uri="{FF2B5EF4-FFF2-40B4-BE49-F238E27FC236}">
                <a16:creationId xmlns:a16="http://schemas.microsoft.com/office/drawing/2014/main" id="{969F16A0-DEF6-A1B9-D526-05DC4FBCB013}"/>
              </a:ext>
            </a:extLst>
          </p:cNvPr>
          <p:cNvCxnSpPr/>
          <p:nvPr/>
        </p:nvCxnSpPr>
        <p:spPr>
          <a:xfrm flipV="1">
            <a:off x="7515014" y="2563690"/>
            <a:ext cx="445479" cy="41700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A8E9B6FD-55D7-7255-A53C-B11010FF9B2A}"/>
              </a:ext>
            </a:extLst>
          </p:cNvPr>
          <p:cNvCxnSpPr>
            <a:cxnSpLocks/>
          </p:cNvCxnSpPr>
          <p:nvPr/>
        </p:nvCxnSpPr>
        <p:spPr>
          <a:xfrm>
            <a:off x="7238684" y="3491486"/>
            <a:ext cx="721809" cy="78042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Lige pilforbindelse 13">
            <a:extLst>
              <a:ext uri="{FF2B5EF4-FFF2-40B4-BE49-F238E27FC236}">
                <a16:creationId xmlns:a16="http://schemas.microsoft.com/office/drawing/2014/main" id="{336A3291-8FAE-C8AE-121A-6F37D54AED13}"/>
              </a:ext>
            </a:extLst>
          </p:cNvPr>
          <p:cNvCxnSpPr>
            <a:cxnSpLocks/>
          </p:cNvCxnSpPr>
          <p:nvPr/>
        </p:nvCxnSpPr>
        <p:spPr>
          <a:xfrm>
            <a:off x="6292464" y="3466368"/>
            <a:ext cx="18424" cy="160103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C65CEC55-FCE1-9931-F505-859D29DBDE0F}"/>
              </a:ext>
            </a:extLst>
          </p:cNvPr>
          <p:cNvCxnSpPr>
            <a:cxnSpLocks/>
          </p:cNvCxnSpPr>
          <p:nvPr/>
        </p:nvCxnSpPr>
        <p:spPr>
          <a:xfrm>
            <a:off x="6233848" y="1825135"/>
            <a:ext cx="26798" cy="118235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Lige pilforbindelse 15">
            <a:extLst>
              <a:ext uri="{FF2B5EF4-FFF2-40B4-BE49-F238E27FC236}">
                <a16:creationId xmlns:a16="http://schemas.microsoft.com/office/drawing/2014/main" id="{E0ABE54B-D604-AC20-4E11-B0645D3DE7AD}"/>
              </a:ext>
            </a:extLst>
          </p:cNvPr>
          <p:cNvCxnSpPr>
            <a:cxnSpLocks/>
          </p:cNvCxnSpPr>
          <p:nvPr/>
        </p:nvCxnSpPr>
        <p:spPr>
          <a:xfrm flipH="1" flipV="1">
            <a:off x="4334712" y="2471580"/>
            <a:ext cx="952918" cy="50074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Sky 16">
            <a:extLst>
              <a:ext uri="{FF2B5EF4-FFF2-40B4-BE49-F238E27FC236}">
                <a16:creationId xmlns:a16="http://schemas.microsoft.com/office/drawing/2014/main" id="{4C5A8772-DF01-F22D-902E-31481C9AA8BC}"/>
              </a:ext>
            </a:extLst>
          </p:cNvPr>
          <p:cNvSpPr/>
          <p:nvPr/>
        </p:nvSpPr>
        <p:spPr>
          <a:xfrm>
            <a:off x="5790572" y="1926144"/>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1&lt;&gt;F</a:t>
            </a:r>
            <a:endParaRPr lang="da-DK" sz="1400" b="1" noProof="0" dirty="0">
              <a:cs typeface="Arial"/>
            </a:endParaRPr>
          </a:p>
        </p:txBody>
      </p:sp>
      <p:sp>
        <p:nvSpPr>
          <p:cNvPr id="18" name="Sky 17">
            <a:extLst>
              <a:ext uri="{FF2B5EF4-FFF2-40B4-BE49-F238E27FC236}">
                <a16:creationId xmlns:a16="http://schemas.microsoft.com/office/drawing/2014/main" id="{053573D0-FFC6-8CA9-0785-07EEED677A56}"/>
              </a:ext>
            </a:extLst>
          </p:cNvPr>
          <p:cNvSpPr/>
          <p:nvPr/>
        </p:nvSpPr>
        <p:spPr>
          <a:xfrm>
            <a:off x="5849186" y="395256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4&lt;&gt;F</a:t>
            </a:r>
            <a:endParaRPr lang="da-DK" sz="1400" b="1" noProof="0" dirty="0">
              <a:cs typeface="Arial"/>
            </a:endParaRPr>
          </a:p>
        </p:txBody>
      </p:sp>
      <p:sp>
        <p:nvSpPr>
          <p:cNvPr id="20" name="Sky 19">
            <a:extLst>
              <a:ext uri="{FF2B5EF4-FFF2-40B4-BE49-F238E27FC236}">
                <a16:creationId xmlns:a16="http://schemas.microsoft.com/office/drawing/2014/main" id="{8A8DC1F5-6FCF-DCFC-EC1F-E738493FAC52}"/>
              </a:ext>
            </a:extLst>
          </p:cNvPr>
          <p:cNvSpPr/>
          <p:nvPr/>
        </p:nvSpPr>
        <p:spPr>
          <a:xfrm>
            <a:off x="4434043" y="2277835"/>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6&lt;&gt;F</a:t>
            </a:r>
            <a:endParaRPr lang="da-DK" sz="1400" b="1" noProof="0" dirty="0">
              <a:cs typeface="Arial"/>
            </a:endParaRPr>
          </a:p>
        </p:txBody>
      </p:sp>
      <p:sp>
        <p:nvSpPr>
          <p:cNvPr id="21" name="Sky 20">
            <a:extLst>
              <a:ext uri="{FF2B5EF4-FFF2-40B4-BE49-F238E27FC236}">
                <a16:creationId xmlns:a16="http://schemas.microsoft.com/office/drawing/2014/main" id="{C0E08EEA-FC6A-62A8-0706-F326FF5D45C6}"/>
              </a:ext>
            </a:extLst>
          </p:cNvPr>
          <p:cNvSpPr/>
          <p:nvPr/>
        </p:nvSpPr>
        <p:spPr>
          <a:xfrm>
            <a:off x="7113604" y="346689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3&lt;&gt;F</a:t>
            </a:r>
            <a:endParaRPr lang="da-DK" sz="1400" b="1" noProof="0" dirty="0">
              <a:cs typeface="Arial"/>
            </a:endParaRPr>
          </a:p>
        </p:txBody>
      </p:sp>
      <p:sp>
        <p:nvSpPr>
          <p:cNvPr id="3" name="Rektangel 2">
            <a:extLst>
              <a:ext uri="{FF2B5EF4-FFF2-40B4-BE49-F238E27FC236}">
                <a16:creationId xmlns:a16="http://schemas.microsoft.com/office/drawing/2014/main" id="{E86564BE-6472-D3BB-25D2-47B4C658A610}"/>
              </a:ext>
            </a:extLst>
          </p:cNvPr>
          <p:cNvSpPr/>
          <p:nvPr/>
        </p:nvSpPr>
        <p:spPr>
          <a:xfrm>
            <a:off x="5086140" y="3005295"/>
            <a:ext cx="2396531"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Fælles "Format"</a:t>
            </a:r>
            <a:endParaRPr lang="da-DK" dirty="0"/>
          </a:p>
        </p:txBody>
      </p:sp>
      <p:cxnSp>
        <p:nvCxnSpPr>
          <p:cNvPr id="23" name="Lige pilforbindelse 22">
            <a:extLst>
              <a:ext uri="{FF2B5EF4-FFF2-40B4-BE49-F238E27FC236}">
                <a16:creationId xmlns:a16="http://schemas.microsoft.com/office/drawing/2014/main" id="{906E28A5-542B-0A92-7582-937E3E987672}"/>
              </a:ext>
            </a:extLst>
          </p:cNvPr>
          <p:cNvCxnSpPr>
            <a:cxnSpLocks/>
          </p:cNvCxnSpPr>
          <p:nvPr/>
        </p:nvCxnSpPr>
        <p:spPr>
          <a:xfrm flipH="1">
            <a:off x="4418448" y="3491486"/>
            <a:ext cx="860809" cy="6883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Sky 18">
            <a:extLst>
              <a:ext uri="{FF2B5EF4-FFF2-40B4-BE49-F238E27FC236}">
                <a16:creationId xmlns:a16="http://schemas.microsoft.com/office/drawing/2014/main" id="{70D96DBF-836D-F37C-C4C9-1C09A956FC0F}"/>
              </a:ext>
            </a:extLst>
          </p:cNvPr>
          <p:cNvSpPr/>
          <p:nvPr/>
        </p:nvSpPr>
        <p:spPr>
          <a:xfrm>
            <a:off x="4383802" y="3425022"/>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5&lt;&gt;F</a:t>
            </a:r>
            <a:endParaRPr lang="da-DK" sz="1400" b="1" noProof="0" dirty="0">
              <a:cs typeface="Arial"/>
            </a:endParaRPr>
          </a:p>
        </p:txBody>
      </p:sp>
      <p:sp>
        <p:nvSpPr>
          <p:cNvPr id="25" name="Billedforklaring: streg 24">
            <a:extLst>
              <a:ext uri="{FF2B5EF4-FFF2-40B4-BE49-F238E27FC236}">
                <a16:creationId xmlns:a16="http://schemas.microsoft.com/office/drawing/2014/main" id="{6F5F49A1-4CC4-3E41-8BE4-BFE622E40341}"/>
              </a:ext>
            </a:extLst>
          </p:cNvPr>
          <p:cNvSpPr/>
          <p:nvPr/>
        </p:nvSpPr>
        <p:spPr>
          <a:xfrm>
            <a:off x="8561720" y="996298"/>
            <a:ext cx="2388158" cy="662889"/>
          </a:xfrm>
          <a:prstGeom prst="borderCallout1">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r>
              <a:rPr lang="da-DK" sz="2000" dirty="0">
                <a:cs typeface="Arial"/>
              </a:rPr>
              <a:t>"Værdiskabelsen"</a:t>
            </a:r>
            <a:endParaRPr lang="da-DK" sz="2000" noProof="0" dirty="0" err="1"/>
          </a:p>
        </p:txBody>
      </p:sp>
    </p:spTree>
    <p:extLst>
      <p:ext uri="{BB962C8B-B14F-4D97-AF65-F5344CB8AC3E}">
        <p14:creationId xmlns:p14="http://schemas.microsoft.com/office/powerpoint/2010/main" val="3634673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ky 23">
            <a:extLst>
              <a:ext uri="{FF2B5EF4-FFF2-40B4-BE49-F238E27FC236}">
                <a16:creationId xmlns:a16="http://schemas.microsoft.com/office/drawing/2014/main" id="{B935E08E-0141-A1E5-F14E-1283818E0BE0}"/>
              </a:ext>
            </a:extLst>
          </p:cNvPr>
          <p:cNvSpPr/>
          <p:nvPr/>
        </p:nvSpPr>
        <p:spPr>
          <a:xfrm>
            <a:off x="3712866" y="1590152"/>
            <a:ext cx="4950487" cy="3669322"/>
          </a:xfrm>
          <a:prstGeom prst="cloud">
            <a:avLst/>
          </a:prstGeom>
          <a:ln/>
        </p:spPr>
        <p:style>
          <a:lnRef idx="0">
            <a:schemeClr val="accent4"/>
          </a:lnRef>
          <a:fillRef idx="3">
            <a:schemeClr val="accent4"/>
          </a:fillRef>
          <a:effectRef idx="3">
            <a:schemeClr val="accent4"/>
          </a:effectRef>
          <a:fontRef idx="minor">
            <a:schemeClr val="lt1"/>
          </a:fontRef>
        </p:style>
        <p:txBody>
          <a:bodyPr lIns="72000" tIns="36000" rIns="72000" bIns="36000" rtlCol="0" anchor="ctr"/>
          <a:lstStyle/>
          <a:p>
            <a:pPr algn="ctr"/>
            <a:endParaRPr lang="da-DK" sz="2000" noProof="0" dirty="0" err="1"/>
          </a:p>
        </p:txBody>
      </p:sp>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...sidespor</a:t>
            </a:r>
            <a:endParaRPr lang="da-DK" dirty="0"/>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76</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6" name="Rektangel 5">
            <a:extLst>
              <a:ext uri="{FF2B5EF4-FFF2-40B4-BE49-F238E27FC236}">
                <a16:creationId xmlns:a16="http://schemas.microsoft.com/office/drawing/2014/main" id="{59866405-65E8-01F6-D683-6239ECB46E1A}"/>
              </a:ext>
            </a:extLst>
          </p:cNvPr>
          <p:cNvSpPr/>
          <p:nvPr/>
        </p:nvSpPr>
        <p:spPr>
          <a:xfrm>
            <a:off x="2548932" y="2201427"/>
            <a:ext cx="1760136" cy="462225"/>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 Udskift ??</a:t>
            </a:r>
            <a:endParaRPr lang="da-DK" dirty="0"/>
          </a:p>
        </p:txBody>
      </p:sp>
      <p:sp>
        <p:nvSpPr>
          <p:cNvPr id="7" name="Rektangel 6">
            <a:extLst>
              <a:ext uri="{FF2B5EF4-FFF2-40B4-BE49-F238E27FC236}">
                <a16:creationId xmlns:a16="http://schemas.microsoft.com/office/drawing/2014/main" id="{4CE8FA04-8F7E-A29A-BFBF-BEB7EB707F93}"/>
              </a:ext>
            </a:extLst>
          </p:cNvPr>
          <p:cNvSpPr/>
          <p:nvPr/>
        </p:nvSpPr>
        <p:spPr>
          <a:xfrm>
            <a:off x="2666162"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5</a:t>
            </a:r>
            <a:endParaRPr lang="da-DK" sz="2000" noProof="0" dirty="0">
              <a:cs typeface="Arial"/>
            </a:endParaRPr>
          </a:p>
        </p:txBody>
      </p:sp>
      <p:sp>
        <p:nvSpPr>
          <p:cNvPr id="8" name="Rektangel 7">
            <a:extLst>
              <a:ext uri="{FF2B5EF4-FFF2-40B4-BE49-F238E27FC236}">
                <a16:creationId xmlns:a16="http://schemas.microsoft.com/office/drawing/2014/main" id="{29BB15FE-238E-55B1-B38C-A79D0DE1958A}"/>
              </a:ext>
            </a:extLst>
          </p:cNvPr>
          <p:cNvSpPr/>
          <p:nvPr/>
        </p:nvSpPr>
        <p:spPr>
          <a:xfrm>
            <a:off x="5529943" y="5073580"/>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4</a:t>
            </a:r>
            <a:endParaRPr lang="da-DK" sz="2000" noProof="0" dirty="0">
              <a:cs typeface="Arial"/>
            </a:endParaRPr>
          </a:p>
        </p:txBody>
      </p:sp>
      <p:sp>
        <p:nvSpPr>
          <p:cNvPr id="9" name="Rektangel 8">
            <a:extLst>
              <a:ext uri="{FF2B5EF4-FFF2-40B4-BE49-F238E27FC236}">
                <a16:creationId xmlns:a16="http://schemas.microsoft.com/office/drawing/2014/main" id="{40595F18-E2EB-AC99-3CA0-1A9645DE052D}"/>
              </a:ext>
            </a:extLst>
          </p:cNvPr>
          <p:cNvSpPr/>
          <p:nvPr/>
        </p:nvSpPr>
        <p:spPr>
          <a:xfrm>
            <a:off x="7949920" y="3985008"/>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3</a:t>
            </a:r>
            <a:endParaRPr lang="da-DK" sz="2000" noProof="0" dirty="0">
              <a:cs typeface="Arial"/>
            </a:endParaRPr>
          </a:p>
        </p:txBody>
      </p:sp>
      <p:sp>
        <p:nvSpPr>
          <p:cNvPr id="10" name="Rektangel 9">
            <a:extLst>
              <a:ext uri="{FF2B5EF4-FFF2-40B4-BE49-F238E27FC236}">
                <a16:creationId xmlns:a16="http://schemas.microsoft.com/office/drawing/2014/main" id="{7EA8034C-3339-D699-8C45-7BD5621A39DF}"/>
              </a:ext>
            </a:extLst>
          </p:cNvPr>
          <p:cNvSpPr/>
          <p:nvPr/>
        </p:nvSpPr>
        <p:spPr>
          <a:xfrm>
            <a:off x="7949921" y="2276789"/>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2</a:t>
            </a:r>
            <a:endParaRPr lang="da-DK" sz="2000" noProof="0" dirty="0">
              <a:cs typeface="Arial"/>
            </a:endParaRPr>
          </a:p>
        </p:txBody>
      </p:sp>
      <p:sp>
        <p:nvSpPr>
          <p:cNvPr id="11" name="Rektangel 10">
            <a:extLst>
              <a:ext uri="{FF2B5EF4-FFF2-40B4-BE49-F238E27FC236}">
                <a16:creationId xmlns:a16="http://schemas.microsoft.com/office/drawing/2014/main" id="{A6556A06-79AD-0870-D38A-7D7C1A818C32}"/>
              </a:ext>
            </a:extLst>
          </p:cNvPr>
          <p:cNvSpPr/>
          <p:nvPr/>
        </p:nvSpPr>
        <p:spPr>
          <a:xfrm>
            <a:off x="5504822" y="1364064"/>
            <a:ext cx="1760136"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Applikation 1</a:t>
            </a:r>
            <a:endParaRPr lang="da-DK" sz="2000" noProof="0" dirty="0">
              <a:cs typeface="Arial"/>
            </a:endParaRPr>
          </a:p>
        </p:txBody>
      </p:sp>
      <p:cxnSp>
        <p:nvCxnSpPr>
          <p:cNvPr id="12" name="Lige pilforbindelse 11">
            <a:extLst>
              <a:ext uri="{FF2B5EF4-FFF2-40B4-BE49-F238E27FC236}">
                <a16:creationId xmlns:a16="http://schemas.microsoft.com/office/drawing/2014/main" id="{969F16A0-DEF6-A1B9-D526-05DC4FBCB013}"/>
              </a:ext>
            </a:extLst>
          </p:cNvPr>
          <p:cNvCxnSpPr/>
          <p:nvPr/>
        </p:nvCxnSpPr>
        <p:spPr>
          <a:xfrm flipV="1">
            <a:off x="7515014" y="2563690"/>
            <a:ext cx="445479" cy="41700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A8E9B6FD-55D7-7255-A53C-B11010FF9B2A}"/>
              </a:ext>
            </a:extLst>
          </p:cNvPr>
          <p:cNvCxnSpPr>
            <a:cxnSpLocks/>
          </p:cNvCxnSpPr>
          <p:nvPr/>
        </p:nvCxnSpPr>
        <p:spPr>
          <a:xfrm>
            <a:off x="7238684" y="3491486"/>
            <a:ext cx="721809" cy="78042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Lige pilforbindelse 13">
            <a:extLst>
              <a:ext uri="{FF2B5EF4-FFF2-40B4-BE49-F238E27FC236}">
                <a16:creationId xmlns:a16="http://schemas.microsoft.com/office/drawing/2014/main" id="{336A3291-8FAE-C8AE-121A-6F37D54AED13}"/>
              </a:ext>
            </a:extLst>
          </p:cNvPr>
          <p:cNvCxnSpPr>
            <a:cxnSpLocks/>
          </p:cNvCxnSpPr>
          <p:nvPr/>
        </p:nvCxnSpPr>
        <p:spPr>
          <a:xfrm>
            <a:off x="6292464" y="3466368"/>
            <a:ext cx="18424" cy="1601037"/>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C65CEC55-FCE1-9931-F505-859D29DBDE0F}"/>
              </a:ext>
            </a:extLst>
          </p:cNvPr>
          <p:cNvCxnSpPr>
            <a:cxnSpLocks/>
          </p:cNvCxnSpPr>
          <p:nvPr/>
        </p:nvCxnSpPr>
        <p:spPr>
          <a:xfrm>
            <a:off x="6233848" y="1825135"/>
            <a:ext cx="26798" cy="1182356"/>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Lige pilforbindelse 15">
            <a:extLst>
              <a:ext uri="{FF2B5EF4-FFF2-40B4-BE49-F238E27FC236}">
                <a16:creationId xmlns:a16="http://schemas.microsoft.com/office/drawing/2014/main" id="{E0ABE54B-D604-AC20-4E11-B0645D3DE7AD}"/>
              </a:ext>
            </a:extLst>
          </p:cNvPr>
          <p:cNvCxnSpPr>
            <a:cxnSpLocks/>
          </p:cNvCxnSpPr>
          <p:nvPr/>
        </p:nvCxnSpPr>
        <p:spPr>
          <a:xfrm flipH="1" flipV="1">
            <a:off x="4334712" y="2471580"/>
            <a:ext cx="952918" cy="500742"/>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Sky 16">
            <a:extLst>
              <a:ext uri="{FF2B5EF4-FFF2-40B4-BE49-F238E27FC236}">
                <a16:creationId xmlns:a16="http://schemas.microsoft.com/office/drawing/2014/main" id="{4C5A8772-DF01-F22D-902E-31481C9AA8BC}"/>
              </a:ext>
            </a:extLst>
          </p:cNvPr>
          <p:cNvSpPr/>
          <p:nvPr/>
        </p:nvSpPr>
        <p:spPr>
          <a:xfrm>
            <a:off x="5790572" y="1926144"/>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1&lt;&gt;F</a:t>
            </a:r>
            <a:endParaRPr lang="da-DK" sz="1400" b="1" noProof="0" dirty="0">
              <a:cs typeface="Arial"/>
            </a:endParaRPr>
          </a:p>
        </p:txBody>
      </p:sp>
      <p:sp>
        <p:nvSpPr>
          <p:cNvPr id="18" name="Sky 17">
            <a:extLst>
              <a:ext uri="{FF2B5EF4-FFF2-40B4-BE49-F238E27FC236}">
                <a16:creationId xmlns:a16="http://schemas.microsoft.com/office/drawing/2014/main" id="{053573D0-FFC6-8CA9-0785-07EEED677A56}"/>
              </a:ext>
            </a:extLst>
          </p:cNvPr>
          <p:cNvSpPr/>
          <p:nvPr/>
        </p:nvSpPr>
        <p:spPr>
          <a:xfrm>
            <a:off x="5849186" y="395256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4&lt;&gt;F</a:t>
            </a:r>
            <a:endParaRPr lang="da-DK" sz="1400" b="1" noProof="0" dirty="0">
              <a:cs typeface="Arial"/>
            </a:endParaRPr>
          </a:p>
        </p:txBody>
      </p:sp>
      <p:sp>
        <p:nvSpPr>
          <p:cNvPr id="20" name="Sky 19">
            <a:extLst>
              <a:ext uri="{FF2B5EF4-FFF2-40B4-BE49-F238E27FC236}">
                <a16:creationId xmlns:a16="http://schemas.microsoft.com/office/drawing/2014/main" id="{8A8DC1F5-6FCF-DCFC-EC1F-E738493FAC52}"/>
              </a:ext>
            </a:extLst>
          </p:cNvPr>
          <p:cNvSpPr/>
          <p:nvPr/>
        </p:nvSpPr>
        <p:spPr>
          <a:xfrm>
            <a:off x="4434043" y="2277835"/>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6&lt;&gt;F</a:t>
            </a:r>
            <a:endParaRPr lang="da-DK" sz="1400" b="1" noProof="0" dirty="0">
              <a:cs typeface="Arial"/>
            </a:endParaRPr>
          </a:p>
        </p:txBody>
      </p:sp>
      <p:sp>
        <p:nvSpPr>
          <p:cNvPr id="21" name="Sky 20">
            <a:extLst>
              <a:ext uri="{FF2B5EF4-FFF2-40B4-BE49-F238E27FC236}">
                <a16:creationId xmlns:a16="http://schemas.microsoft.com/office/drawing/2014/main" id="{C0E08EEA-FC6A-62A8-0706-F326FF5D45C6}"/>
              </a:ext>
            </a:extLst>
          </p:cNvPr>
          <p:cNvSpPr/>
          <p:nvPr/>
        </p:nvSpPr>
        <p:spPr>
          <a:xfrm>
            <a:off x="7113604" y="3466890"/>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3&lt;&gt;F</a:t>
            </a:r>
            <a:endParaRPr lang="da-DK" sz="1400" b="1" noProof="0" dirty="0">
              <a:cs typeface="Arial"/>
            </a:endParaRPr>
          </a:p>
        </p:txBody>
      </p:sp>
      <p:sp>
        <p:nvSpPr>
          <p:cNvPr id="3" name="Rektangel 2">
            <a:extLst>
              <a:ext uri="{FF2B5EF4-FFF2-40B4-BE49-F238E27FC236}">
                <a16:creationId xmlns:a16="http://schemas.microsoft.com/office/drawing/2014/main" id="{E86564BE-6472-D3BB-25D2-47B4C658A610}"/>
              </a:ext>
            </a:extLst>
          </p:cNvPr>
          <p:cNvSpPr/>
          <p:nvPr/>
        </p:nvSpPr>
        <p:spPr>
          <a:xfrm>
            <a:off x="5086140" y="3005295"/>
            <a:ext cx="2396531" cy="46222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Fælles "Format"</a:t>
            </a:r>
            <a:endParaRPr lang="da-DK" dirty="0"/>
          </a:p>
        </p:txBody>
      </p:sp>
      <p:cxnSp>
        <p:nvCxnSpPr>
          <p:cNvPr id="23" name="Lige pilforbindelse 22">
            <a:extLst>
              <a:ext uri="{FF2B5EF4-FFF2-40B4-BE49-F238E27FC236}">
                <a16:creationId xmlns:a16="http://schemas.microsoft.com/office/drawing/2014/main" id="{906E28A5-542B-0A92-7582-937E3E987672}"/>
              </a:ext>
            </a:extLst>
          </p:cNvPr>
          <p:cNvCxnSpPr>
            <a:cxnSpLocks/>
          </p:cNvCxnSpPr>
          <p:nvPr/>
        </p:nvCxnSpPr>
        <p:spPr>
          <a:xfrm flipH="1">
            <a:off x="4418448" y="3491486"/>
            <a:ext cx="860809" cy="68831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Sky 18">
            <a:extLst>
              <a:ext uri="{FF2B5EF4-FFF2-40B4-BE49-F238E27FC236}">
                <a16:creationId xmlns:a16="http://schemas.microsoft.com/office/drawing/2014/main" id="{70D96DBF-836D-F37C-C4C9-1C09A956FC0F}"/>
              </a:ext>
            </a:extLst>
          </p:cNvPr>
          <p:cNvSpPr/>
          <p:nvPr/>
        </p:nvSpPr>
        <p:spPr>
          <a:xfrm>
            <a:off x="4383802" y="3425022"/>
            <a:ext cx="914400" cy="914400"/>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400" b="1" dirty="0">
                <a:cs typeface="Arial"/>
              </a:rPr>
              <a:t>5&lt;&gt;F</a:t>
            </a:r>
            <a:endParaRPr lang="da-DK" sz="1400" b="1" noProof="0" dirty="0">
              <a:cs typeface="Arial"/>
            </a:endParaRPr>
          </a:p>
        </p:txBody>
      </p:sp>
      <p:sp>
        <p:nvSpPr>
          <p:cNvPr id="25" name="Billedforklaring: streg 24">
            <a:extLst>
              <a:ext uri="{FF2B5EF4-FFF2-40B4-BE49-F238E27FC236}">
                <a16:creationId xmlns:a16="http://schemas.microsoft.com/office/drawing/2014/main" id="{6F5F49A1-4CC4-3E41-8BE4-BFE622E40341}"/>
              </a:ext>
            </a:extLst>
          </p:cNvPr>
          <p:cNvSpPr/>
          <p:nvPr/>
        </p:nvSpPr>
        <p:spPr>
          <a:xfrm>
            <a:off x="8561720" y="996298"/>
            <a:ext cx="2388158" cy="662889"/>
          </a:xfrm>
          <a:prstGeom prst="borderCallout1">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r>
              <a:rPr lang="da-DK" sz="2000" dirty="0">
                <a:cs typeface="Arial"/>
              </a:rPr>
              <a:t>"Værdiskabelsen"</a:t>
            </a:r>
            <a:endParaRPr lang="da-DK" sz="2000" noProof="0" dirty="0" err="1"/>
          </a:p>
        </p:txBody>
      </p:sp>
    </p:spTree>
    <p:extLst>
      <p:ext uri="{BB962C8B-B14F-4D97-AF65-F5344CB8AC3E}">
        <p14:creationId xmlns:p14="http://schemas.microsoft.com/office/powerpoint/2010/main" val="23257569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Vi taler ikke samme sprog</a:t>
            </a:r>
            <a:endParaRPr lang="da-DK" dirty="0"/>
          </a:p>
        </p:txBody>
      </p:sp>
      <p:sp>
        <p:nvSpPr>
          <p:cNvPr id="3" name="Pladsholder til indhold 2">
            <a:extLst>
              <a:ext uri="{FF2B5EF4-FFF2-40B4-BE49-F238E27FC236}">
                <a16:creationId xmlns:a16="http://schemas.microsoft.com/office/drawing/2014/main" id="{905C2D10-0047-1AF8-D171-8D1109B52C2F}"/>
              </a:ext>
            </a:extLst>
          </p:cNvPr>
          <p:cNvSpPr>
            <a:spLocks noGrp="1"/>
          </p:cNvSpPr>
          <p:nvPr>
            <p:ph idx="1"/>
          </p:nvPr>
        </p:nvSpPr>
        <p:spPr/>
        <p:txBody>
          <a:bodyPr vert="horz" lIns="0" tIns="0" rIns="0" bIns="0" rtlCol="0" anchor="t">
            <a:noAutofit/>
          </a:bodyPr>
          <a:lstStyle/>
          <a:p>
            <a:pPr marL="359410" indent="-359410"/>
            <a:r>
              <a:rPr lang="da-DK" dirty="0" err="1">
                <a:cs typeface="Arial"/>
              </a:rPr>
              <a:t>Kompleksisteten</a:t>
            </a:r>
            <a:r>
              <a:rPr lang="da-DK" dirty="0">
                <a:cs typeface="Arial"/>
              </a:rPr>
              <a:t> i kommunikationen mellem applikationer stiger markant hver gang en ny applikation skal med i "spindet"</a:t>
            </a:r>
          </a:p>
          <a:p>
            <a:pPr marL="359410" indent="-359410"/>
            <a:r>
              <a:rPr lang="da-DK" dirty="0">
                <a:cs typeface="Arial"/>
              </a:rPr>
              <a:t>Vedligeholdet af oversætterne stiller store krav til dokumentation, systematik og viden omkring hvordan de forskellige systemer virker og til domænet.</a:t>
            </a:r>
          </a:p>
          <a:p>
            <a:pPr marL="359410" indent="-359410"/>
            <a:r>
              <a:rPr lang="da-DK" dirty="0">
                <a:cs typeface="Arial"/>
              </a:rPr>
              <a:t>Værdien og synergien i systemet ligger i de regler og den logik som er indarbejdet i integrationerne mellem applikationerne</a:t>
            </a:r>
          </a:p>
          <a:p>
            <a:pPr marL="359410" indent="-359410"/>
            <a:r>
              <a:rPr lang="da-DK" dirty="0">
                <a:highlight>
                  <a:srgbClr val="FFFF00"/>
                </a:highlight>
                <a:cs typeface="Arial"/>
              </a:rPr>
              <a:t>Man udvælger (nye) systemer ud fra deres evne til at indgå i de eksisterende integrationer (at de har et API)</a:t>
            </a:r>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77</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743830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78</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dirty="0" err="1"/>
              <a:t>spørgsmål</a:t>
            </a:r>
            <a:r>
              <a:rPr lang="en-GB" sz="2400" dirty="0"/>
              <a:t> </a:t>
            </a:r>
            <a:r>
              <a:rPr lang="en-GB" sz="2400" dirty="0" err="1"/>
              <a:t>omkring</a:t>
            </a:r>
            <a:r>
              <a:rPr lang="en-GB" sz="2400" dirty="0"/>
              <a:t> </a:t>
            </a:r>
            <a:r>
              <a:rPr lang="en-GB" sz="2400" dirty="0" err="1"/>
              <a:t>kommunikation</a:t>
            </a:r>
            <a:r>
              <a:rPr lang="en-GB" sz="2400" dirty="0"/>
              <a:t>, </a:t>
            </a:r>
            <a:r>
              <a:rPr lang="en-GB" sz="2400" dirty="0" err="1"/>
              <a:t>når</a:t>
            </a:r>
            <a:r>
              <a:rPr lang="en-GB" sz="2400" dirty="0"/>
              <a:t> vi </a:t>
            </a:r>
            <a:r>
              <a:rPr lang="en-GB" sz="2400" dirty="0" err="1"/>
              <a:t>ikke</a:t>
            </a:r>
            <a:r>
              <a:rPr lang="en-GB" sz="2400" dirty="0"/>
              <a:t> taler </a:t>
            </a:r>
            <a:r>
              <a:rPr lang="en-GB" sz="2400" dirty="0" err="1"/>
              <a:t>samme</a:t>
            </a:r>
            <a:r>
              <a:rPr lang="en-GB" sz="2400" dirty="0"/>
              <a:t> sprog ?</a:t>
            </a:r>
          </a:p>
        </p:txBody>
      </p:sp>
    </p:spTree>
    <p:extLst>
      <p:ext uri="{BB962C8B-B14F-4D97-AF65-F5344CB8AC3E}">
        <p14:creationId xmlns:p14="http://schemas.microsoft.com/office/powerpoint/2010/main" val="638306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79</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err="1"/>
              <a:t>Må</a:t>
            </a:r>
            <a:r>
              <a:rPr lang="en-GB" dirty="0"/>
              <a:t> vi have </a:t>
            </a:r>
            <a:r>
              <a:rPr lang="en-GB" dirty="0" err="1"/>
              <a:t>lov</a:t>
            </a:r>
            <a:r>
              <a:rPr lang="en-GB" dirty="0"/>
              <a:t> </a:t>
            </a:r>
            <a:r>
              <a:rPr lang="en-GB" dirty="0" err="1"/>
              <a:t>til</a:t>
            </a:r>
            <a:r>
              <a:rPr lang="en-GB" dirty="0"/>
              <a:t> at tale </a:t>
            </a:r>
            <a:r>
              <a:rPr lang="en-GB" dirty="0" err="1"/>
              <a:t>sammen</a:t>
            </a:r>
            <a:r>
              <a:rPr lang="en-GB" dirty="0"/>
              <a:t>? - </a:t>
            </a:r>
            <a:r>
              <a:rPr lang="en-GB" dirty="0" err="1"/>
              <a:t>noget</a:t>
            </a:r>
            <a:r>
              <a:rPr lang="en-GB" dirty="0"/>
              <a:t> </a:t>
            </a:r>
            <a:r>
              <a:rPr lang="en-GB" dirty="0" err="1"/>
              <a:t>omkring</a:t>
            </a:r>
            <a:r>
              <a:rPr lang="en-GB" dirty="0"/>
              <a:t> </a:t>
            </a:r>
            <a:r>
              <a:rPr lang="en-GB" dirty="0" err="1"/>
              <a:t>sikkerhed</a:t>
            </a:r>
            <a:endParaRPr lang="en-GB" dirty="0" err="1">
              <a:cs typeface="Arial"/>
            </a:endParaRPr>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2770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D7AE8-B066-952F-2550-350413A9D777}"/>
              </a:ext>
            </a:extLst>
          </p:cNvPr>
          <p:cNvSpPr>
            <a:spLocks noGrp="1"/>
          </p:cNvSpPr>
          <p:nvPr>
            <p:ph type="title"/>
          </p:nvPr>
        </p:nvSpPr>
        <p:spPr/>
        <p:txBody>
          <a:bodyPr/>
          <a:lstStyle/>
          <a:p>
            <a:r>
              <a:rPr lang="en-GB" dirty="0"/>
              <a:t>Det store </a:t>
            </a:r>
            <a:r>
              <a:rPr lang="en-GB" dirty="0" err="1"/>
              <a:t>billede</a:t>
            </a:r>
            <a:endParaRPr lang="en-GB" dirty="0"/>
          </a:p>
        </p:txBody>
      </p:sp>
      <p:pic>
        <p:nvPicPr>
          <p:cNvPr id="7" name="Pladsholder til indhold 6">
            <a:extLst>
              <a:ext uri="{FF2B5EF4-FFF2-40B4-BE49-F238E27FC236}">
                <a16:creationId xmlns:a16="http://schemas.microsoft.com/office/drawing/2014/main" id="{CF25EC7A-3637-77BB-801C-7CCF5EC26C56}"/>
              </a:ext>
            </a:extLst>
          </p:cNvPr>
          <p:cNvPicPr>
            <a:picLocks noGrp="1" noChangeAspect="1"/>
          </p:cNvPicPr>
          <p:nvPr>
            <p:ph idx="1"/>
          </p:nvPr>
        </p:nvPicPr>
        <p:blipFill>
          <a:blip r:embed="rId2"/>
          <a:stretch>
            <a:fillRect/>
          </a:stretch>
        </p:blipFill>
        <p:spPr>
          <a:xfrm>
            <a:off x="5176902" y="1709272"/>
            <a:ext cx="4910153" cy="4054475"/>
          </a:xfrm>
        </p:spPr>
      </p:pic>
      <p:sp>
        <p:nvSpPr>
          <p:cNvPr id="4" name="Pladsholder til slidenummer 3">
            <a:extLst>
              <a:ext uri="{FF2B5EF4-FFF2-40B4-BE49-F238E27FC236}">
                <a16:creationId xmlns:a16="http://schemas.microsoft.com/office/drawing/2014/main" id="{DF3E002F-5F6D-6A24-BF19-492538934ACF}"/>
              </a:ext>
            </a:extLst>
          </p:cNvPr>
          <p:cNvSpPr>
            <a:spLocks noGrp="1"/>
          </p:cNvSpPr>
          <p:nvPr>
            <p:ph type="sldNum" sz="quarter" idx="12"/>
          </p:nvPr>
        </p:nvSpPr>
        <p:spPr/>
        <p:txBody>
          <a:bodyPr/>
          <a:lstStyle/>
          <a:p>
            <a:fld id="{24C8C45C-947F-4981-8B3F-4F32E973C901}" type="slidenum">
              <a:rPr lang="da-DK" smtClean="0"/>
              <a:pPr/>
              <a:t>8</a:t>
            </a:fld>
            <a:endParaRPr lang="da-DK" dirty="0"/>
          </a:p>
        </p:txBody>
      </p:sp>
      <p:sp>
        <p:nvSpPr>
          <p:cNvPr id="5" name="Pladsholder til dato 4">
            <a:extLst>
              <a:ext uri="{FF2B5EF4-FFF2-40B4-BE49-F238E27FC236}">
                <a16:creationId xmlns:a16="http://schemas.microsoft.com/office/drawing/2014/main" id="{1DBB7098-224E-0425-5649-2F72273796F1}"/>
              </a:ext>
            </a:extLst>
          </p:cNvPr>
          <p:cNvSpPr>
            <a:spLocks noGrp="1"/>
          </p:cNvSpPr>
          <p:nvPr>
            <p:ph type="dt" sz="half" idx="10"/>
          </p:nvPr>
        </p:nvSpPr>
        <p:spPr/>
        <p:txBody>
          <a:bodyPr/>
          <a:lstStyle/>
          <a:p>
            <a:endParaRPr lang="da-DK" dirty="0"/>
          </a:p>
        </p:txBody>
      </p:sp>
      <p:sp>
        <p:nvSpPr>
          <p:cNvPr id="8" name="Pladsholder til indhold 2">
            <a:extLst>
              <a:ext uri="{FF2B5EF4-FFF2-40B4-BE49-F238E27FC236}">
                <a16:creationId xmlns:a16="http://schemas.microsoft.com/office/drawing/2014/main" id="{A7C80DB0-AB10-ADE1-2E3C-A44C1F957F0F}"/>
              </a:ext>
            </a:extLst>
          </p:cNvPr>
          <p:cNvSpPr txBox="1">
            <a:spLocks/>
          </p:cNvSpPr>
          <p:nvPr/>
        </p:nvSpPr>
        <p:spPr>
          <a:xfrm>
            <a:off x="572400" y="1659599"/>
            <a:ext cx="4910153" cy="4054474"/>
          </a:xfrm>
          <a:prstGeom prst="rect">
            <a:avLst/>
          </a:prstGeom>
        </p:spPr>
        <p:txBody>
          <a:bodyPr vert="horz" lIns="0" tIns="0" rIns="0" bIns="0" rtlCol="0">
            <a:noAutofit/>
          </a:bodyPr>
          <a:lst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3"/>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3"/>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3"/>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3"/>
              </a:buBlip>
              <a:defRPr sz="1400" b="0" kern="1200" baseline="0">
                <a:solidFill>
                  <a:schemeClr val="accent1"/>
                </a:solidFill>
                <a:latin typeface="+mn-lt"/>
                <a:ea typeface="+mn-ea"/>
                <a:cs typeface="+mn-cs"/>
              </a:defRPr>
            </a:lvl9pPr>
          </a:lstStyle>
          <a:p>
            <a:r>
              <a:rPr lang="en-GB" dirty="0"/>
              <a:t>Er der </a:t>
            </a:r>
            <a:r>
              <a:rPr lang="en-GB" dirty="0" err="1"/>
              <a:t>i</a:t>
            </a:r>
            <a:r>
              <a:rPr lang="en-GB" dirty="0"/>
              <a:t> </a:t>
            </a:r>
            <a:r>
              <a:rPr lang="en-GB" dirty="0" err="1"/>
              <a:t>virkeligheden</a:t>
            </a:r>
            <a:r>
              <a:rPr lang="en-GB" dirty="0"/>
              <a:t> </a:t>
            </a:r>
            <a:r>
              <a:rPr lang="en-GB" dirty="0" err="1"/>
              <a:t>en</a:t>
            </a:r>
            <a:r>
              <a:rPr lang="en-GB" dirty="0"/>
              <a:t> “</a:t>
            </a:r>
            <a:r>
              <a:rPr lang="en-GB" dirty="0" err="1"/>
              <a:t>konflikt</a:t>
            </a:r>
            <a:r>
              <a:rPr lang="en-GB" dirty="0"/>
              <a:t>” </a:t>
            </a:r>
            <a:r>
              <a:rPr lang="en-GB" dirty="0" err="1"/>
              <a:t>i</a:t>
            </a:r>
            <a:r>
              <a:rPr lang="en-GB" dirty="0"/>
              <a:t> </a:t>
            </a:r>
            <a:r>
              <a:rPr lang="en-GB" dirty="0" err="1"/>
              <a:t>betydningen</a:t>
            </a:r>
            <a:r>
              <a:rPr lang="en-GB" dirty="0"/>
              <a:t> </a:t>
            </a:r>
            <a:r>
              <a:rPr lang="en-GB" dirty="0" err="1"/>
              <a:t>af</a:t>
            </a:r>
            <a:r>
              <a:rPr lang="en-GB" dirty="0"/>
              <a:t> </a:t>
            </a:r>
            <a:r>
              <a:rPr lang="en-GB" dirty="0" err="1"/>
              <a:t>vores</a:t>
            </a:r>
            <a:r>
              <a:rPr lang="en-GB" dirty="0"/>
              <a:t> </a:t>
            </a:r>
            <a:r>
              <a:rPr lang="en-GB" dirty="0" err="1"/>
              <a:t>ord</a:t>
            </a:r>
            <a:r>
              <a:rPr lang="en-GB" dirty="0"/>
              <a:t>?</a:t>
            </a:r>
          </a:p>
          <a:p>
            <a:pPr lvl="1"/>
            <a:r>
              <a:rPr lang="en-GB" dirty="0"/>
              <a:t>(</a:t>
            </a:r>
            <a:r>
              <a:rPr lang="en-GB" dirty="0" err="1"/>
              <a:t>Semantik</a:t>
            </a:r>
            <a:r>
              <a:rPr lang="en-GB" dirty="0"/>
              <a:t>)</a:t>
            </a:r>
          </a:p>
          <a:p>
            <a:r>
              <a:rPr lang="en-GB" dirty="0" err="1"/>
              <a:t>Måske</a:t>
            </a:r>
            <a:r>
              <a:rPr lang="en-GB" dirty="0"/>
              <a:t> er det </a:t>
            </a:r>
            <a:r>
              <a:rPr lang="en-GB" dirty="0" err="1"/>
              <a:t>systemerne</a:t>
            </a:r>
            <a:r>
              <a:rPr lang="en-GB" dirty="0"/>
              <a:t> </a:t>
            </a:r>
            <a:r>
              <a:rPr lang="en-GB" dirty="0" err="1"/>
              <a:t>som</a:t>
            </a:r>
            <a:r>
              <a:rPr lang="en-GB" dirty="0"/>
              <a:t> driller </a:t>
            </a:r>
            <a:r>
              <a:rPr lang="en-GB" dirty="0" err="1"/>
              <a:t>os</a:t>
            </a:r>
            <a:r>
              <a:rPr lang="en-GB" dirty="0"/>
              <a:t> – med </a:t>
            </a:r>
            <a:r>
              <a:rPr lang="en-GB" dirty="0" err="1"/>
              <a:t>deres</a:t>
            </a:r>
            <a:r>
              <a:rPr lang="en-GB" dirty="0"/>
              <a:t> </a:t>
            </a:r>
            <a:r>
              <a:rPr lang="en-GB" dirty="0" err="1"/>
              <a:t>begrænsninger</a:t>
            </a:r>
            <a:r>
              <a:rPr lang="en-GB" dirty="0"/>
              <a:t>?</a:t>
            </a:r>
          </a:p>
          <a:p>
            <a:r>
              <a:rPr lang="en-GB" dirty="0"/>
              <a:t>Husk: </a:t>
            </a:r>
            <a:r>
              <a:rPr lang="en-GB" dirty="0" err="1"/>
              <a:t>forskellige</a:t>
            </a:r>
            <a:r>
              <a:rPr lang="en-GB" dirty="0"/>
              <a:t> </a:t>
            </a:r>
            <a:r>
              <a:rPr lang="en-GB" dirty="0" err="1"/>
              <a:t>systemer</a:t>
            </a:r>
            <a:r>
              <a:rPr lang="en-GB" dirty="0"/>
              <a:t>, “</a:t>
            </a:r>
            <a:r>
              <a:rPr lang="en-GB" dirty="0" err="1"/>
              <a:t>samme</a:t>
            </a:r>
            <a:r>
              <a:rPr lang="en-GB" dirty="0"/>
              <a:t> </a:t>
            </a:r>
            <a:r>
              <a:rPr lang="en-GB" dirty="0" err="1"/>
              <a:t>opgave</a:t>
            </a:r>
            <a:r>
              <a:rPr lang="en-GB" dirty="0"/>
              <a:t>” – mange </a:t>
            </a:r>
            <a:r>
              <a:rPr lang="en-GB" dirty="0" err="1"/>
              <a:t>afdelinger</a:t>
            </a:r>
            <a:r>
              <a:rPr lang="en-GB" dirty="0"/>
              <a:t>.</a:t>
            </a:r>
          </a:p>
        </p:txBody>
      </p:sp>
    </p:spTree>
    <p:extLst>
      <p:ext uri="{BB962C8B-B14F-4D97-AF65-F5344CB8AC3E}">
        <p14:creationId xmlns:p14="http://schemas.microsoft.com/office/powerpoint/2010/main" val="2647910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Må vi tale sammen?</a:t>
            </a:r>
            <a:endParaRPr lang="da-DK" dirty="0"/>
          </a:p>
        </p:txBody>
      </p:sp>
      <p:pic>
        <p:nvPicPr>
          <p:cNvPr id="6" name="Billede 6" descr="Et billede, der indeholder træ, udendørs, græs, plante&#10;&#10;Beskrivelsen er genereret automatisk">
            <a:extLst>
              <a:ext uri="{FF2B5EF4-FFF2-40B4-BE49-F238E27FC236}">
                <a16:creationId xmlns:a16="http://schemas.microsoft.com/office/drawing/2014/main" id="{81161B1A-5FC4-B4BD-FE9A-9229FB8CA63D}"/>
              </a:ext>
            </a:extLst>
          </p:cNvPr>
          <p:cNvPicPr>
            <a:picLocks noGrp="1" noChangeAspect="1"/>
          </p:cNvPicPr>
          <p:nvPr>
            <p:ph idx="1"/>
          </p:nvPr>
        </p:nvPicPr>
        <p:blipFill>
          <a:blip r:embed="rId3"/>
          <a:stretch>
            <a:fillRect/>
          </a:stretch>
        </p:blipFill>
        <p:spPr>
          <a:xfrm>
            <a:off x="7293646" y="1450258"/>
            <a:ext cx="4053600" cy="4053600"/>
          </a:xfrm>
        </p:spPr>
      </p:pic>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80</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8" name="Pladsholder til indhold 2">
            <a:extLst>
              <a:ext uri="{FF2B5EF4-FFF2-40B4-BE49-F238E27FC236}">
                <a16:creationId xmlns:a16="http://schemas.microsoft.com/office/drawing/2014/main" id="{5E5957B6-7536-305D-CB75-32FA9F1CCAB8}"/>
              </a:ext>
            </a:extLst>
          </p:cNvPr>
          <p:cNvSpPr txBox="1">
            <a:spLocks/>
          </p:cNvSpPr>
          <p:nvPr/>
        </p:nvSpPr>
        <p:spPr>
          <a:xfrm>
            <a:off x="572400" y="1659599"/>
            <a:ext cx="6484774" cy="4053600"/>
          </a:xfrm>
          <a:prstGeom prst="rect">
            <a:avLst/>
          </a:prstGeom>
        </p:spPr>
        <p:txBody>
          <a:bodyPr vert="horz" lIns="0" tIns="0" rIns="0" bIns="0" rtlCol="0" anchor="t">
            <a:noAutofit/>
          </a:bodyPr>
          <a:lst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4"/>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4"/>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4"/>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4"/>
              </a:buBlip>
              <a:defRPr sz="1400" b="0" kern="1200" baseline="0">
                <a:solidFill>
                  <a:schemeClr val="accent1"/>
                </a:solidFill>
                <a:latin typeface="+mn-lt"/>
                <a:ea typeface="+mn-ea"/>
                <a:cs typeface="+mn-cs"/>
              </a:defRPr>
            </a:lvl9pPr>
          </a:lstStyle>
          <a:p>
            <a:pPr marL="359410" indent="-359410"/>
            <a:r>
              <a:rPr lang="da-DK" dirty="0">
                <a:cs typeface="Arial"/>
              </a:rPr>
              <a:t>Alle applikationer har et ekstra lag af sikkerhed.</a:t>
            </a:r>
          </a:p>
          <a:p>
            <a:pPr marL="359410" indent="-359410"/>
            <a:r>
              <a:rPr lang="da-DK" dirty="0">
                <a:cs typeface="Arial"/>
              </a:rPr>
              <a:t>Når vi logger ind som bruger skal vi typisk give brugernavn og adgangskode.</a:t>
            </a:r>
          </a:p>
          <a:p>
            <a:pPr marL="359410" indent="-359410"/>
            <a:r>
              <a:rPr lang="da-DK" dirty="0">
                <a:cs typeface="Arial"/>
              </a:rPr>
              <a:t>Applikationer bruger ikke brugernavn og adgangskode – for det meste bruger de en "</a:t>
            </a:r>
            <a:r>
              <a:rPr lang="da-DK" err="1">
                <a:cs typeface="Arial"/>
              </a:rPr>
              <a:t>token</a:t>
            </a:r>
            <a:r>
              <a:rPr lang="da-DK" dirty="0">
                <a:cs typeface="Arial"/>
              </a:rPr>
              <a:t>"</a:t>
            </a:r>
          </a:p>
          <a:p>
            <a:pPr marL="359410" indent="-359410"/>
            <a:r>
              <a:rPr lang="da-DK" dirty="0">
                <a:cs typeface="Arial"/>
              </a:rPr>
              <a:t>Formålet er det samme – at få adgang til data, enten at læse, eller at skrive i data.</a:t>
            </a:r>
          </a:p>
          <a:p>
            <a:pPr marL="359410" indent="-359410"/>
            <a:endParaRPr lang="da-DK" dirty="0">
              <a:cs typeface="Arial"/>
            </a:endParaRPr>
          </a:p>
          <a:p>
            <a:pPr marL="359410" indent="-359410"/>
            <a:endParaRPr lang="da-DK" dirty="0">
              <a:cs typeface="Arial"/>
            </a:endParaRPr>
          </a:p>
        </p:txBody>
      </p:sp>
    </p:spTree>
    <p:extLst>
      <p:ext uri="{BB962C8B-B14F-4D97-AF65-F5344CB8AC3E}">
        <p14:creationId xmlns:p14="http://schemas.microsoft.com/office/powerpoint/2010/main" val="3501846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lede 23" descr="Et billede, der indeholder logo&#10;&#10;Beskrivelsen er genereret automatisk">
            <a:extLst>
              <a:ext uri="{FF2B5EF4-FFF2-40B4-BE49-F238E27FC236}">
                <a16:creationId xmlns:a16="http://schemas.microsoft.com/office/drawing/2014/main" id="{45D41D34-6DA8-7704-567B-BFBACE32AF8A}"/>
              </a:ext>
            </a:extLst>
          </p:cNvPr>
          <p:cNvPicPr>
            <a:picLocks noChangeAspect="1"/>
          </p:cNvPicPr>
          <p:nvPr/>
        </p:nvPicPr>
        <p:blipFill>
          <a:blip r:embed="rId3"/>
          <a:stretch>
            <a:fillRect/>
          </a:stretch>
        </p:blipFill>
        <p:spPr>
          <a:xfrm>
            <a:off x="8232949" y="3447422"/>
            <a:ext cx="1537398" cy="1537398"/>
          </a:xfrm>
          <a:prstGeom prst="rect">
            <a:avLst/>
          </a:prstGeom>
        </p:spPr>
      </p:pic>
      <p:pic>
        <p:nvPicPr>
          <p:cNvPr id="23" name="Billede 23" descr="Et billede, der indeholder logo&#10;&#10;Beskrivelsen er genereret automatisk">
            <a:extLst>
              <a:ext uri="{FF2B5EF4-FFF2-40B4-BE49-F238E27FC236}">
                <a16:creationId xmlns:a16="http://schemas.microsoft.com/office/drawing/2014/main" id="{E53103EC-8BC1-5336-CCC1-538883D6287B}"/>
              </a:ext>
            </a:extLst>
          </p:cNvPr>
          <p:cNvPicPr>
            <a:picLocks noChangeAspect="1"/>
          </p:cNvPicPr>
          <p:nvPr/>
        </p:nvPicPr>
        <p:blipFill>
          <a:blip r:embed="rId3"/>
          <a:stretch>
            <a:fillRect/>
          </a:stretch>
        </p:blipFill>
        <p:spPr>
          <a:xfrm>
            <a:off x="2488642" y="3430675"/>
            <a:ext cx="1537398" cy="1537398"/>
          </a:xfrm>
          <a:prstGeom prst="rect">
            <a:avLst/>
          </a:prstGeom>
        </p:spPr>
      </p:pic>
      <p:sp>
        <p:nvSpPr>
          <p:cNvPr id="2" name="Titel 1">
            <a:extLst>
              <a:ext uri="{FF2B5EF4-FFF2-40B4-BE49-F238E27FC236}">
                <a16:creationId xmlns:a16="http://schemas.microsoft.com/office/drawing/2014/main" id="{70902D37-4859-8B63-6E65-7A5440487969}"/>
              </a:ext>
            </a:extLst>
          </p:cNvPr>
          <p:cNvSpPr>
            <a:spLocks noGrp="1"/>
          </p:cNvSpPr>
          <p:nvPr>
            <p:ph type="title"/>
          </p:nvPr>
        </p:nvSpPr>
        <p:spPr/>
        <p:txBody>
          <a:bodyPr/>
          <a:lstStyle/>
          <a:p>
            <a:r>
              <a:rPr lang="da-DK" dirty="0">
                <a:cs typeface="Arial"/>
              </a:rPr>
              <a:t>Må vi tale sammen?</a:t>
            </a:r>
            <a:endParaRPr lang="da-DK" dirty="0"/>
          </a:p>
        </p:txBody>
      </p:sp>
      <p:sp>
        <p:nvSpPr>
          <p:cNvPr id="4" name="Pladsholder til slidenummer 3">
            <a:extLst>
              <a:ext uri="{FF2B5EF4-FFF2-40B4-BE49-F238E27FC236}">
                <a16:creationId xmlns:a16="http://schemas.microsoft.com/office/drawing/2014/main" id="{047F4653-09D3-C582-BC20-43306D8DEE57}"/>
              </a:ext>
            </a:extLst>
          </p:cNvPr>
          <p:cNvSpPr>
            <a:spLocks noGrp="1"/>
          </p:cNvSpPr>
          <p:nvPr>
            <p:ph type="sldNum" sz="quarter" idx="12"/>
          </p:nvPr>
        </p:nvSpPr>
        <p:spPr/>
        <p:txBody>
          <a:bodyPr/>
          <a:lstStyle/>
          <a:p>
            <a:fld id="{24C8C45C-947F-4981-8B3F-4F32E973C901}" type="slidenum">
              <a:rPr lang="da-DK" smtClean="0"/>
              <a:pPr/>
              <a:t>81</a:t>
            </a:fld>
            <a:endParaRPr lang="da-DK" dirty="0"/>
          </a:p>
        </p:txBody>
      </p:sp>
      <p:sp>
        <p:nvSpPr>
          <p:cNvPr id="5" name="Pladsholder til dato 4">
            <a:extLst>
              <a:ext uri="{FF2B5EF4-FFF2-40B4-BE49-F238E27FC236}">
                <a16:creationId xmlns:a16="http://schemas.microsoft.com/office/drawing/2014/main" id="{16DB33FF-4163-5EFD-0BF3-FAEDDD19A2ED}"/>
              </a:ext>
            </a:extLst>
          </p:cNvPr>
          <p:cNvSpPr>
            <a:spLocks noGrp="1"/>
          </p:cNvSpPr>
          <p:nvPr>
            <p:ph type="dt" sz="half" idx="10"/>
          </p:nvPr>
        </p:nvSpPr>
        <p:spPr/>
        <p:txBody>
          <a:bodyPr/>
          <a:lstStyle/>
          <a:p>
            <a:endParaRPr lang="da-DK" dirty="0"/>
          </a:p>
        </p:txBody>
      </p:sp>
      <p:sp>
        <p:nvSpPr>
          <p:cNvPr id="8" name="Pladsholder til indhold 2">
            <a:extLst>
              <a:ext uri="{FF2B5EF4-FFF2-40B4-BE49-F238E27FC236}">
                <a16:creationId xmlns:a16="http://schemas.microsoft.com/office/drawing/2014/main" id="{5E5957B6-7536-305D-CB75-32FA9F1CCAB8}"/>
              </a:ext>
            </a:extLst>
          </p:cNvPr>
          <p:cNvSpPr txBox="1">
            <a:spLocks/>
          </p:cNvSpPr>
          <p:nvPr/>
        </p:nvSpPr>
        <p:spPr>
          <a:xfrm>
            <a:off x="572400" y="1659599"/>
            <a:ext cx="11040027" cy="2110919"/>
          </a:xfrm>
          <a:prstGeom prst="rect">
            <a:avLst/>
          </a:prstGeom>
        </p:spPr>
        <p:txBody>
          <a:bodyPr vert="horz" lIns="0" tIns="0" rIns="0" bIns="0" rtlCol="0" anchor="t">
            <a:noAutofit/>
          </a:bodyPr>
          <a:lst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4"/>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4"/>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4"/>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4"/>
              </a:buBlip>
              <a:defRPr sz="1400" b="0" kern="1200" baseline="0">
                <a:solidFill>
                  <a:schemeClr val="accent1"/>
                </a:solidFill>
                <a:latin typeface="+mn-lt"/>
                <a:ea typeface="+mn-ea"/>
                <a:cs typeface="+mn-cs"/>
              </a:defRPr>
            </a:lvl9pPr>
          </a:lstStyle>
          <a:p>
            <a:pPr marL="359410" indent="-359410"/>
            <a:r>
              <a:rPr lang="da-DK" dirty="0">
                <a:cs typeface="Arial"/>
              </a:rPr>
              <a:t>Sikkerheden kan sammenlignes med en "vagt" i døren som lige skal tjekke dit armbånd inden du kan komme ind. </a:t>
            </a:r>
            <a:endParaRPr lang="da-DK" dirty="0"/>
          </a:p>
          <a:p>
            <a:pPr marL="359410" indent="-359410"/>
            <a:r>
              <a:rPr lang="da-DK" dirty="0" err="1">
                <a:cs typeface="Arial"/>
              </a:rPr>
              <a:t>Tokens</a:t>
            </a:r>
            <a:r>
              <a:rPr lang="da-DK" dirty="0">
                <a:cs typeface="Arial"/>
              </a:rPr>
              <a:t> "udstedes" af kilde-applikationen første gang man skal bruge den. Den applikation kan så også "tilbagekalde/slette" den - så er den ugyldig og man kan ikke "komme ind" </a:t>
            </a:r>
          </a:p>
          <a:p>
            <a:pPr marL="359410" indent="-359410"/>
            <a:endParaRPr lang="da-DK" dirty="0">
              <a:cs typeface="Arial"/>
            </a:endParaRPr>
          </a:p>
          <a:p>
            <a:pPr marL="0" indent="0">
              <a:buNone/>
            </a:pPr>
            <a:endParaRPr lang="da-DK" dirty="0">
              <a:cs typeface="Arial"/>
            </a:endParaRPr>
          </a:p>
        </p:txBody>
      </p:sp>
      <p:sp>
        <p:nvSpPr>
          <p:cNvPr id="10" name="Rektangel 9">
            <a:extLst>
              <a:ext uri="{FF2B5EF4-FFF2-40B4-BE49-F238E27FC236}">
                <a16:creationId xmlns:a16="http://schemas.microsoft.com/office/drawing/2014/main" id="{95439597-3CC0-FB4F-C1DD-15F3996FD4D2}"/>
              </a:ext>
            </a:extLst>
          </p:cNvPr>
          <p:cNvSpPr/>
          <p:nvPr/>
        </p:nvSpPr>
        <p:spPr>
          <a:xfrm>
            <a:off x="529990" y="4603748"/>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12" name="Rektangel 11">
            <a:extLst>
              <a:ext uri="{FF2B5EF4-FFF2-40B4-BE49-F238E27FC236}">
                <a16:creationId xmlns:a16="http://schemas.microsoft.com/office/drawing/2014/main" id="{FF7E201C-A7D8-AE90-0E72-F414CEE86F3E}"/>
              </a:ext>
            </a:extLst>
          </p:cNvPr>
          <p:cNvSpPr/>
          <p:nvPr/>
        </p:nvSpPr>
        <p:spPr>
          <a:xfrm>
            <a:off x="2806226" y="4599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4" name="Rektangel 13">
            <a:extLst>
              <a:ext uri="{FF2B5EF4-FFF2-40B4-BE49-F238E27FC236}">
                <a16:creationId xmlns:a16="http://schemas.microsoft.com/office/drawing/2014/main" id="{EFEE9D1A-8060-BD4F-2DE8-125456845C98}"/>
              </a:ext>
            </a:extLst>
          </p:cNvPr>
          <p:cNvSpPr/>
          <p:nvPr/>
        </p:nvSpPr>
        <p:spPr>
          <a:xfrm>
            <a:off x="9524130" y="4617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6" name="Rektangel 15">
            <a:extLst>
              <a:ext uri="{FF2B5EF4-FFF2-40B4-BE49-F238E27FC236}">
                <a16:creationId xmlns:a16="http://schemas.microsoft.com/office/drawing/2014/main" id="{C3E2DE45-6F99-D816-D4D2-152BB4427A4F}"/>
              </a:ext>
            </a:extLst>
          </p:cNvPr>
          <p:cNvSpPr/>
          <p:nvPr/>
        </p:nvSpPr>
        <p:spPr>
          <a:xfrm>
            <a:off x="8537715" y="4619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8" name="Lige pilforbindelse 17">
            <a:extLst>
              <a:ext uri="{FF2B5EF4-FFF2-40B4-BE49-F238E27FC236}">
                <a16:creationId xmlns:a16="http://schemas.microsoft.com/office/drawing/2014/main" id="{4A716EB7-F1D8-1295-E15E-48332FFFD327}"/>
              </a:ext>
            </a:extLst>
          </p:cNvPr>
          <p:cNvCxnSpPr/>
          <p:nvPr/>
        </p:nvCxnSpPr>
        <p:spPr>
          <a:xfrm flipV="1">
            <a:off x="3681506" y="4969435"/>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fik 15" descr="Papir kontur">
            <a:extLst>
              <a:ext uri="{FF2B5EF4-FFF2-40B4-BE49-F238E27FC236}">
                <a16:creationId xmlns:a16="http://schemas.microsoft.com/office/drawing/2014/main" id="{8A8AB5F4-FE22-59C0-29F1-BF82787BA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1240" y="4012264"/>
            <a:ext cx="914400" cy="914400"/>
          </a:xfrm>
          <a:prstGeom prst="rect">
            <a:avLst/>
          </a:prstGeom>
        </p:spPr>
      </p:pic>
      <p:sp>
        <p:nvSpPr>
          <p:cNvPr id="22" name="Tekstfelt 21">
            <a:extLst>
              <a:ext uri="{FF2B5EF4-FFF2-40B4-BE49-F238E27FC236}">
                <a16:creationId xmlns:a16="http://schemas.microsoft.com/office/drawing/2014/main" id="{EAF84BA7-8D46-2D46-7ACA-F0E9483FB94A}"/>
              </a:ext>
            </a:extLst>
          </p:cNvPr>
          <p:cNvSpPr txBox="1"/>
          <p:nvPr/>
        </p:nvSpPr>
        <p:spPr>
          <a:xfrm>
            <a:off x="3900671" y="4386158"/>
            <a:ext cx="2743200" cy="2339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95000"/>
              </a:lnSpc>
              <a:spcAft>
                <a:spcPts val="1417"/>
              </a:spcAft>
              <a:buClr>
                <a:schemeClr val="accent2"/>
              </a:buClr>
            </a:pPr>
            <a:r>
              <a:rPr lang="da-DK" sz="1600" dirty="0">
                <a:solidFill>
                  <a:schemeClr val="accent1"/>
                </a:solidFill>
                <a:cs typeface="Arial"/>
              </a:rPr>
              <a:t>JSON</a:t>
            </a:r>
            <a:endParaRPr lang="da-DK" sz="1600" dirty="0" err="1">
              <a:solidFill>
                <a:schemeClr val="accent1"/>
              </a:solidFill>
              <a:cs typeface="Arial"/>
            </a:endParaRPr>
          </a:p>
        </p:txBody>
      </p:sp>
      <p:sp>
        <p:nvSpPr>
          <p:cNvPr id="25" name="Taleboble: rektangel med afrundede hjørner 24">
            <a:extLst>
              <a:ext uri="{FF2B5EF4-FFF2-40B4-BE49-F238E27FC236}">
                <a16:creationId xmlns:a16="http://schemas.microsoft.com/office/drawing/2014/main" id="{A5CF0CBD-0EBF-B962-0E5C-3F9FE1032079}"/>
              </a:ext>
            </a:extLst>
          </p:cNvPr>
          <p:cNvSpPr/>
          <p:nvPr/>
        </p:nvSpPr>
        <p:spPr>
          <a:xfrm>
            <a:off x="2490316" y="3214786"/>
            <a:ext cx="4833257" cy="612648"/>
          </a:xfrm>
          <a:prstGeom prst="wedgeRoundRectCallout">
            <a:avLst/>
          </a:prstGeom>
          <a:ln/>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da-DK" sz="1000" dirty="0">
                <a:ea typeface="+mn-lt"/>
                <a:cs typeface="+mn-lt"/>
              </a:rPr>
              <a:t>eyJhbGciOiJIUzI1NiIsInR5cCI6IkpXVCJ9.eyJzdWIiOiIxMjM0NTY3ODkwIiwibmFtZSI6IkpvaG4gRG9lIiwiaWF0IjoxNTE2MjM5MDIyfQ.SflKxwRJSMeKKF2QT4fwpMeJf36POk6yJV_adQssw5c</a:t>
            </a:r>
            <a:endParaRPr lang="da-DK" sz="1000" dirty="0">
              <a:cs typeface="Arial"/>
            </a:endParaRPr>
          </a:p>
          <a:p>
            <a:pPr algn="ctr"/>
            <a:endParaRPr lang="da-DK" sz="1000" noProof="0" dirty="0">
              <a:cs typeface="Arial"/>
            </a:endParaRPr>
          </a:p>
        </p:txBody>
      </p:sp>
    </p:spTree>
    <p:extLst>
      <p:ext uri="{BB962C8B-B14F-4D97-AF65-F5344CB8AC3E}">
        <p14:creationId xmlns:p14="http://schemas.microsoft.com/office/powerpoint/2010/main" val="32408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82</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err="1"/>
              <a:t>Arkitektur</a:t>
            </a:r>
            <a:endParaRPr lang="en-GB" dirty="0" err="1">
              <a:cs typeface="Arial"/>
            </a:endParaRPr>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95276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9A2BE8E-A243-5FA0-8F8B-C8274A33BFD3}"/>
              </a:ext>
            </a:extLst>
          </p:cNvPr>
          <p:cNvSpPr>
            <a:spLocks noGrp="1"/>
          </p:cNvSpPr>
          <p:nvPr>
            <p:ph type="title"/>
          </p:nvPr>
        </p:nvSpPr>
        <p:spPr/>
        <p:txBody>
          <a:bodyPr/>
          <a:lstStyle/>
          <a:p>
            <a:r>
              <a:rPr lang="da-DK" dirty="0">
                <a:cs typeface="Arial"/>
              </a:rPr>
              <a:t>Arkitektur</a:t>
            </a:r>
            <a:endParaRPr lang="da-DK" dirty="0"/>
          </a:p>
        </p:txBody>
      </p:sp>
      <p:sp>
        <p:nvSpPr>
          <p:cNvPr id="5" name="Undertitel 4">
            <a:extLst>
              <a:ext uri="{FF2B5EF4-FFF2-40B4-BE49-F238E27FC236}">
                <a16:creationId xmlns:a16="http://schemas.microsoft.com/office/drawing/2014/main" id="{58AFC6B1-00D9-C627-AC69-D94940471BBC}"/>
              </a:ext>
            </a:extLst>
          </p:cNvPr>
          <p:cNvSpPr>
            <a:spLocks noGrp="1"/>
          </p:cNvSpPr>
          <p:nvPr>
            <p:ph idx="1"/>
          </p:nvPr>
        </p:nvSpPr>
        <p:spPr/>
        <p:txBody>
          <a:bodyPr vert="horz" lIns="0" tIns="0" rIns="0" bIns="0" rtlCol="0" anchor="t">
            <a:noAutofit/>
          </a:bodyPr>
          <a:lstStyle/>
          <a:p>
            <a:pPr marL="359410" indent="-359410"/>
            <a:r>
              <a:rPr lang="da-DK" dirty="0">
                <a:cs typeface="Arial"/>
              </a:rPr>
              <a:t>Vi skal udvide vores "tegninger" og snakke lidt dybere omkring hvordan applikationer kommunikerer sammen.</a:t>
            </a:r>
          </a:p>
          <a:p>
            <a:pPr marL="359410" indent="-359410"/>
            <a:r>
              <a:rPr lang="da-DK" dirty="0">
                <a:cs typeface="Arial"/>
              </a:rPr>
              <a:t>Vi vil tale omkring begreberne som bruges og hvordan der er flere ting som har samme betydning (afhængigt af afstanden man betragter dem fra)</a:t>
            </a:r>
          </a:p>
          <a:p>
            <a:pPr marL="719455" lvl="1" indent="-359410"/>
            <a:r>
              <a:rPr lang="da-DK" dirty="0" err="1">
                <a:cs typeface="Arial"/>
              </a:rPr>
              <a:t>WebService</a:t>
            </a:r>
            <a:r>
              <a:rPr lang="da-DK" dirty="0">
                <a:cs typeface="Arial"/>
              </a:rPr>
              <a:t>, REST, SOAP</a:t>
            </a:r>
          </a:p>
          <a:p>
            <a:pPr marL="719455" lvl="1" indent="-359410"/>
            <a:r>
              <a:rPr lang="da-DK" dirty="0">
                <a:cs typeface="Arial"/>
              </a:rPr>
              <a:t>Messaging, Queue, MQ...</a:t>
            </a:r>
          </a:p>
          <a:p>
            <a:pPr marL="359410" indent="-359410"/>
            <a:r>
              <a:rPr lang="da-DK" dirty="0">
                <a:cs typeface="Arial"/>
              </a:rPr>
              <a:t>Det hele handler omkring hvordan vi kommunikerer (teknisk) og det format vi udveksler. </a:t>
            </a:r>
          </a:p>
          <a:p>
            <a:pPr marL="359410" indent="-359410"/>
            <a:r>
              <a:rPr lang="da-DK" dirty="0">
                <a:cs typeface="Arial"/>
              </a:rPr>
              <a:t>Generaliseringen er at vi "bare kommunikerer" - hvis vi kigger dybt ind i teknikken taler vi om teknikker, hvis vi træder langt tilbage – sender vi bare data frem og tilbage for at skabe værdi.</a:t>
            </a:r>
          </a:p>
        </p:txBody>
      </p:sp>
      <p:sp>
        <p:nvSpPr>
          <p:cNvPr id="3" name="Pladsholder til slidenummer 2">
            <a:extLst>
              <a:ext uri="{FF2B5EF4-FFF2-40B4-BE49-F238E27FC236}">
                <a16:creationId xmlns:a16="http://schemas.microsoft.com/office/drawing/2014/main" id="{87F5F906-31E1-403D-4E5F-CDFC02B50802}"/>
              </a:ext>
            </a:extLst>
          </p:cNvPr>
          <p:cNvSpPr>
            <a:spLocks noGrp="1"/>
          </p:cNvSpPr>
          <p:nvPr>
            <p:ph type="sldNum" sz="quarter" idx="12"/>
          </p:nvPr>
        </p:nvSpPr>
        <p:spPr/>
        <p:txBody>
          <a:bodyPr/>
          <a:lstStyle/>
          <a:p>
            <a:fld id="{24C8C45C-947F-4981-8B3F-4F32E973C901}" type="slidenum">
              <a:rPr lang="da-DK" smtClean="0"/>
              <a:pPr/>
              <a:t>83</a:t>
            </a:fld>
            <a:endParaRPr lang="da-DK" dirty="0"/>
          </a:p>
        </p:txBody>
      </p:sp>
      <p:sp>
        <p:nvSpPr>
          <p:cNvPr id="2" name="Pladsholder til dato 1">
            <a:extLst>
              <a:ext uri="{FF2B5EF4-FFF2-40B4-BE49-F238E27FC236}">
                <a16:creationId xmlns:a16="http://schemas.microsoft.com/office/drawing/2014/main" id="{F4590EDC-665B-323A-C13C-D11FDD406156}"/>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615457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735D4-311E-702E-E3C4-092B756D5F08}"/>
              </a:ext>
            </a:extLst>
          </p:cNvPr>
          <p:cNvSpPr>
            <a:spLocks noGrp="1"/>
          </p:cNvSpPr>
          <p:nvPr>
            <p:ph type="title"/>
          </p:nvPr>
        </p:nvSpPr>
        <p:spPr/>
        <p:txBody>
          <a:bodyPr/>
          <a:lstStyle/>
          <a:p>
            <a:r>
              <a:rPr lang="da-DK" dirty="0">
                <a:cs typeface="Arial"/>
              </a:rPr>
              <a:t>Arkitektur</a:t>
            </a:r>
            <a:endParaRPr lang="da-DK" dirty="0"/>
          </a:p>
        </p:txBody>
      </p:sp>
      <p:sp>
        <p:nvSpPr>
          <p:cNvPr id="3" name="Pladsholder til indhold 2">
            <a:extLst>
              <a:ext uri="{FF2B5EF4-FFF2-40B4-BE49-F238E27FC236}">
                <a16:creationId xmlns:a16="http://schemas.microsoft.com/office/drawing/2014/main" id="{BF47298C-303F-8352-929E-8859CEE9119B}"/>
              </a:ext>
            </a:extLst>
          </p:cNvPr>
          <p:cNvSpPr>
            <a:spLocks noGrp="1"/>
          </p:cNvSpPr>
          <p:nvPr>
            <p:ph idx="1"/>
          </p:nvPr>
        </p:nvSpPr>
        <p:spPr>
          <a:xfrm>
            <a:off x="572400" y="2623304"/>
            <a:ext cx="11048400" cy="3089895"/>
          </a:xfrm>
        </p:spPr>
        <p:txBody>
          <a:bodyPr vert="horz" lIns="0" tIns="0" rIns="0" bIns="0" rtlCol="0" anchor="t">
            <a:noAutofit/>
          </a:bodyPr>
          <a:lstStyle/>
          <a:p>
            <a:pPr marL="359410" indent="-359410"/>
            <a:r>
              <a:rPr lang="da-DK" dirty="0">
                <a:cs typeface="Arial"/>
              </a:rPr>
              <a:t>Webservice: Det er en service en applikation "udstiller" til web (internettet) således den service er let tilgængelig.</a:t>
            </a:r>
          </a:p>
          <a:p>
            <a:pPr marL="719455" lvl="1" indent="-359410"/>
            <a:r>
              <a:rPr lang="da-DK" dirty="0">
                <a:cs typeface="Arial"/>
              </a:rPr>
              <a:t>Det er ikke sikkert at vi i hverdagen skelner mellem API og </a:t>
            </a:r>
            <a:r>
              <a:rPr lang="da-DK" dirty="0" err="1">
                <a:cs typeface="Arial"/>
              </a:rPr>
              <a:t>WebService</a:t>
            </a:r>
          </a:p>
          <a:p>
            <a:pPr marL="719455" lvl="1" indent="-359410"/>
            <a:r>
              <a:rPr lang="da-DK" dirty="0">
                <a:cs typeface="Arial"/>
              </a:rPr>
              <a:t>Det er mere "historisk" - nogle systemer har helt specifikt noget ekstra omkring API, mens i andre systemer er er webservice og et API sidestillet</a:t>
            </a:r>
          </a:p>
          <a:p>
            <a:pPr marL="359410" indent="-359410"/>
            <a:r>
              <a:rPr lang="da-DK" dirty="0">
                <a:cs typeface="Arial"/>
              </a:rPr>
              <a:t>Vi har i sproget flere begreber som dækker det samme</a:t>
            </a:r>
          </a:p>
          <a:p>
            <a:pPr marL="719455" lvl="1" indent="-359410"/>
            <a:r>
              <a:rPr lang="da-DK" dirty="0">
                <a:cs typeface="Arial"/>
              </a:rPr>
              <a:t>"For at få udført opgave XXX vil jeg sende YYY data til applikation </a:t>
            </a:r>
            <a:r>
              <a:rPr lang="da-DK" dirty="0" err="1">
                <a:cs typeface="Arial"/>
              </a:rPr>
              <a:t>ZZZs</a:t>
            </a:r>
            <a:r>
              <a:rPr lang="da-DK" dirty="0">
                <a:cs typeface="Arial"/>
              </a:rPr>
              <a:t> </a:t>
            </a:r>
            <a:r>
              <a:rPr lang="da-DK" dirty="0" err="1">
                <a:cs typeface="Arial"/>
              </a:rPr>
              <a:t>Webservice|API</a:t>
            </a:r>
            <a:r>
              <a:rPr lang="da-DK" dirty="0">
                <a:cs typeface="Arial"/>
              </a:rPr>
              <a:t>"</a:t>
            </a:r>
          </a:p>
        </p:txBody>
      </p:sp>
      <p:sp>
        <p:nvSpPr>
          <p:cNvPr id="4" name="Pladsholder til slidenummer 3">
            <a:extLst>
              <a:ext uri="{FF2B5EF4-FFF2-40B4-BE49-F238E27FC236}">
                <a16:creationId xmlns:a16="http://schemas.microsoft.com/office/drawing/2014/main" id="{BF0F6963-815E-E70C-BD8B-BD993B47DC62}"/>
              </a:ext>
            </a:extLst>
          </p:cNvPr>
          <p:cNvSpPr>
            <a:spLocks noGrp="1"/>
          </p:cNvSpPr>
          <p:nvPr>
            <p:ph type="sldNum" sz="quarter" idx="12"/>
          </p:nvPr>
        </p:nvSpPr>
        <p:spPr/>
        <p:txBody>
          <a:bodyPr/>
          <a:lstStyle/>
          <a:p>
            <a:fld id="{24C8C45C-947F-4981-8B3F-4F32E973C901}" type="slidenum">
              <a:rPr lang="da-DK" smtClean="0"/>
              <a:pPr/>
              <a:t>84</a:t>
            </a:fld>
            <a:endParaRPr lang="da-DK" dirty="0"/>
          </a:p>
        </p:txBody>
      </p:sp>
      <p:sp>
        <p:nvSpPr>
          <p:cNvPr id="5" name="Pladsholder til dato 4">
            <a:extLst>
              <a:ext uri="{FF2B5EF4-FFF2-40B4-BE49-F238E27FC236}">
                <a16:creationId xmlns:a16="http://schemas.microsoft.com/office/drawing/2014/main" id="{D7F644CF-B054-0717-A6F7-A360E5DD5FF8}"/>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95B03DC0-2E7E-B619-F20E-FDCB7D3C8F57}"/>
              </a:ext>
            </a:extLst>
          </p:cNvPr>
          <p:cNvSpPr/>
          <p:nvPr/>
        </p:nvSpPr>
        <p:spPr>
          <a:xfrm>
            <a:off x="507578" y="1368983"/>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Kundesystem</a:t>
            </a:r>
            <a:endParaRPr lang="en-GB" sz="1600" noProof="0" dirty="0"/>
          </a:p>
        </p:txBody>
      </p:sp>
      <p:sp>
        <p:nvSpPr>
          <p:cNvPr id="9" name="Rektangel 8">
            <a:extLst>
              <a:ext uri="{FF2B5EF4-FFF2-40B4-BE49-F238E27FC236}">
                <a16:creationId xmlns:a16="http://schemas.microsoft.com/office/drawing/2014/main" id="{E8D6697B-8F92-C5C3-318C-72948D84DC30}"/>
              </a:ext>
            </a:extLst>
          </p:cNvPr>
          <p:cNvSpPr/>
          <p:nvPr/>
        </p:nvSpPr>
        <p:spPr>
          <a:xfrm>
            <a:off x="2783814" y="1364895"/>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1" name="Rektangel 10">
            <a:extLst>
              <a:ext uri="{FF2B5EF4-FFF2-40B4-BE49-F238E27FC236}">
                <a16:creationId xmlns:a16="http://schemas.microsoft.com/office/drawing/2014/main" id="{B2934616-FA39-CAF4-C7B0-1A643F8EF093}"/>
              </a:ext>
            </a:extLst>
          </p:cNvPr>
          <p:cNvSpPr/>
          <p:nvPr/>
        </p:nvSpPr>
        <p:spPr>
          <a:xfrm>
            <a:off x="9501718" y="1383067"/>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noProof="0" dirty="0" err="1"/>
              <a:t>Lagersystem</a:t>
            </a:r>
            <a:endParaRPr lang="en-GB" sz="1600" noProof="0" dirty="0"/>
          </a:p>
        </p:txBody>
      </p:sp>
      <p:sp>
        <p:nvSpPr>
          <p:cNvPr id="13" name="Rektangel 12">
            <a:extLst>
              <a:ext uri="{FF2B5EF4-FFF2-40B4-BE49-F238E27FC236}">
                <a16:creationId xmlns:a16="http://schemas.microsoft.com/office/drawing/2014/main" id="{29CB76B3-E200-5BBC-CF8E-2606C2A7F229}"/>
              </a:ext>
            </a:extLst>
          </p:cNvPr>
          <p:cNvSpPr/>
          <p:nvPr/>
        </p:nvSpPr>
        <p:spPr>
          <a:xfrm>
            <a:off x="8515303" y="1384742"/>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5" name="Lige pilforbindelse 14">
            <a:extLst>
              <a:ext uri="{FF2B5EF4-FFF2-40B4-BE49-F238E27FC236}">
                <a16:creationId xmlns:a16="http://schemas.microsoft.com/office/drawing/2014/main" id="{86307C5D-4ECA-E59D-F848-BD305B78EAF9}"/>
              </a:ext>
            </a:extLst>
          </p:cNvPr>
          <p:cNvCxnSpPr/>
          <p:nvPr/>
        </p:nvCxnSpPr>
        <p:spPr>
          <a:xfrm flipV="1">
            <a:off x="3659094" y="1734670"/>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735D4-311E-702E-E3C4-092B756D5F08}"/>
              </a:ext>
            </a:extLst>
          </p:cNvPr>
          <p:cNvSpPr>
            <a:spLocks noGrp="1"/>
          </p:cNvSpPr>
          <p:nvPr>
            <p:ph type="title"/>
          </p:nvPr>
        </p:nvSpPr>
        <p:spPr/>
        <p:txBody>
          <a:bodyPr/>
          <a:lstStyle/>
          <a:p>
            <a:r>
              <a:rPr lang="da-DK" dirty="0">
                <a:cs typeface="Arial"/>
              </a:rPr>
              <a:t>Arkitektur</a:t>
            </a:r>
            <a:endParaRPr lang="da-DK" dirty="0"/>
          </a:p>
        </p:txBody>
      </p:sp>
      <p:sp>
        <p:nvSpPr>
          <p:cNvPr id="3" name="Pladsholder til indhold 2">
            <a:extLst>
              <a:ext uri="{FF2B5EF4-FFF2-40B4-BE49-F238E27FC236}">
                <a16:creationId xmlns:a16="http://schemas.microsoft.com/office/drawing/2014/main" id="{BF47298C-303F-8352-929E-8859CEE9119B}"/>
              </a:ext>
            </a:extLst>
          </p:cNvPr>
          <p:cNvSpPr>
            <a:spLocks noGrp="1"/>
          </p:cNvSpPr>
          <p:nvPr>
            <p:ph idx="1"/>
          </p:nvPr>
        </p:nvSpPr>
        <p:spPr>
          <a:xfrm>
            <a:off x="624694" y="1263657"/>
            <a:ext cx="4720812" cy="4613895"/>
          </a:xfrm>
        </p:spPr>
        <p:txBody>
          <a:bodyPr vert="horz" lIns="0" tIns="0" rIns="0" bIns="0" rtlCol="0" anchor="t">
            <a:noAutofit/>
          </a:bodyPr>
          <a:lstStyle/>
          <a:p>
            <a:pPr marL="359410" indent="-359410"/>
            <a:r>
              <a:rPr lang="da-DK" dirty="0">
                <a:cs typeface="Arial"/>
              </a:rPr>
              <a:t>Teknologi: Rent teknisk kan et API/Webservice være lavet på to måder:</a:t>
            </a:r>
            <a:endParaRPr lang="da-DK" dirty="0"/>
          </a:p>
          <a:p>
            <a:pPr marL="719455" lvl="1" indent="-359410"/>
            <a:r>
              <a:rPr lang="da-DK" b="1" dirty="0">
                <a:cs typeface="Arial"/>
              </a:rPr>
              <a:t>SOAP </a:t>
            </a:r>
            <a:r>
              <a:rPr lang="da-DK" dirty="0">
                <a:cs typeface="Arial"/>
              </a:rPr>
              <a:t>– Et XML format som sender en information omkring hvad der skal gøre (handlingen) samt det data der skal sendes med til handlingen</a:t>
            </a:r>
          </a:p>
          <a:p>
            <a:pPr marL="719455" lvl="1" indent="-359410"/>
            <a:r>
              <a:rPr lang="da-DK" b="1" dirty="0">
                <a:cs typeface="Arial"/>
              </a:rPr>
              <a:t>REST </a:t>
            </a:r>
            <a:r>
              <a:rPr lang="da-DK" dirty="0">
                <a:cs typeface="Arial"/>
              </a:rPr>
              <a:t>– typisk et JSON format som er meget simplere (mere tilgængeligt) og som fortæller noget om en </a:t>
            </a:r>
            <a:r>
              <a:rPr lang="da-DK">
                <a:cs typeface="Arial"/>
              </a:rPr>
              <a:t>ressource</a:t>
            </a:r>
            <a:endParaRPr lang="da-DK" dirty="0">
              <a:cs typeface="Arial"/>
            </a:endParaRPr>
          </a:p>
        </p:txBody>
      </p:sp>
      <p:sp>
        <p:nvSpPr>
          <p:cNvPr id="4" name="Pladsholder til slidenummer 3">
            <a:extLst>
              <a:ext uri="{FF2B5EF4-FFF2-40B4-BE49-F238E27FC236}">
                <a16:creationId xmlns:a16="http://schemas.microsoft.com/office/drawing/2014/main" id="{BF0F6963-815E-E70C-BD8B-BD993B47DC62}"/>
              </a:ext>
            </a:extLst>
          </p:cNvPr>
          <p:cNvSpPr>
            <a:spLocks noGrp="1"/>
          </p:cNvSpPr>
          <p:nvPr>
            <p:ph type="sldNum" sz="quarter" idx="12"/>
          </p:nvPr>
        </p:nvSpPr>
        <p:spPr/>
        <p:txBody>
          <a:bodyPr/>
          <a:lstStyle/>
          <a:p>
            <a:fld id="{24C8C45C-947F-4981-8B3F-4F32E973C901}" type="slidenum">
              <a:rPr lang="da-DK" smtClean="0"/>
              <a:pPr/>
              <a:t>85</a:t>
            </a:fld>
            <a:endParaRPr lang="da-DK" dirty="0"/>
          </a:p>
        </p:txBody>
      </p:sp>
      <p:sp>
        <p:nvSpPr>
          <p:cNvPr id="5" name="Pladsholder til dato 4">
            <a:extLst>
              <a:ext uri="{FF2B5EF4-FFF2-40B4-BE49-F238E27FC236}">
                <a16:creationId xmlns:a16="http://schemas.microsoft.com/office/drawing/2014/main" id="{D7F644CF-B054-0717-A6F7-A360E5DD5FF8}"/>
              </a:ext>
            </a:extLst>
          </p:cNvPr>
          <p:cNvSpPr>
            <a:spLocks noGrp="1"/>
          </p:cNvSpPr>
          <p:nvPr>
            <p:ph type="dt" sz="half" idx="10"/>
          </p:nvPr>
        </p:nvSpPr>
        <p:spPr/>
        <p:txBody>
          <a:bodyPr/>
          <a:lstStyle/>
          <a:p>
            <a:endParaRPr lang="da-DK" dirty="0"/>
          </a:p>
        </p:txBody>
      </p:sp>
      <p:sp>
        <p:nvSpPr>
          <p:cNvPr id="9" name="Rektangel 8">
            <a:extLst>
              <a:ext uri="{FF2B5EF4-FFF2-40B4-BE49-F238E27FC236}">
                <a16:creationId xmlns:a16="http://schemas.microsoft.com/office/drawing/2014/main" id="{E8D6697B-8F92-C5C3-318C-72948D84DC30}"/>
              </a:ext>
            </a:extLst>
          </p:cNvPr>
          <p:cNvSpPr/>
          <p:nvPr/>
        </p:nvSpPr>
        <p:spPr>
          <a:xfrm>
            <a:off x="9126343" y="2283777"/>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cxnSp>
        <p:nvCxnSpPr>
          <p:cNvPr id="15" name="Lige pilforbindelse 14">
            <a:extLst>
              <a:ext uri="{FF2B5EF4-FFF2-40B4-BE49-F238E27FC236}">
                <a16:creationId xmlns:a16="http://schemas.microsoft.com/office/drawing/2014/main" id="{86307C5D-4ECA-E59D-F848-BD305B78EAF9}"/>
              </a:ext>
            </a:extLst>
          </p:cNvPr>
          <p:cNvCxnSpPr/>
          <p:nvPr/>
        </p:nvCxnSpPr>
        <p:spPr>
          <a:xfrm>
            <a:off x="10001623" y="2672975"/>
            <a:ext cx="548341" cy="2989"/>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Grafik 7" descr="Forstørrelsesglas kontur">
            <a:extLst>
              <a:ext uri="{FF2B5EF4-FFF2-40B4-BE49-F238E27FC236}">
                <a16:creationId xmlns:a16="http://schemas.microsoft.com/office/drawing/2014/main" id="{176FA54F-E175-F604-B18B-64F7CA99B9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1741" y="1754094"/>
            <a:ext cx="2274046" cy="2274046"/>
          </a:xfrm>
          <a:prstGeom prst="rect">
            <a:avLst/>
          </a:prstGeom>
        </p:spPr>
      </p:pic>
    </p:spTree>
    <p:extLst>
      <p:ext uri="{BB962C8B-B14F-4D97-AF65-F5344CB8AC3E}">
        <p14:creationId xmlns:p14="http://schemas.microsoft.com/office/powerpoint/2010/main" val="1859922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735D4-311E-702E-E3C4-092B756D5F08}"/>
              </a:ext>
            </a:extLst>
          </p:cNvPr>
          <p:cNvSpPr>
            <a:spLocks noGrp="1"/>
          </p:cNvSpPr>
          <p:nvPr>
            <p:ph type="title"/>
          </p:nvPr>
        </p:nvSpPr>
        <p:spPr>
          <a:xfrm>
            <a:off x="572399" y="540000"/>
            <a:ext cx="11466752" cy="910800"/>
          </a:xfrm>
        </p:spPr>
        <p:txBody>
          <a:bodyPr/>
          <a:lstStyle/>
          <a:p>
            <a:r>
              <a:rPr lang="da-DK" dirty="0">
                <a:cs typeface="Arial"/>
              </a:rPr>
              <a:t>Arkitektur</a:t>
            </a:r>
            <a:endParaRPr lang="da-DK" dirty="0"/>
          </a:p>
        </p:txBody>
      </p:sp>
      <p:sp>
        <p:nvSpPr>
          <p:cNvPr id="3" name="Pladsholder til indhold 2">
            <a:extLst>
              <a:ext uri="{FF2B5EF4-FFF2-40B4-BE49-F238E27FC236}">
                <a16:creationId xmlns:a16="http://schemas.microsoft.com/office/drawing/2014/main" id="{BF47298C-303F-8352-929E-8859CEE9119B}"/>
              </a:ext>
            </a:extLst>
          </p:cNvPr>
          <p:cNvSpPr>
            <a:spLocks noGrp="1"/>
          </p:cNvSpPr>
          <p:nvPr>
            <p:ph idx="1"/>
          </p:nvPr>
        </p:nvSpPr>
        <p:spPr>
          <a:xfrm>
            <a:off x="624694" y="1263657"/>
            <a:ext cx="4720812" cy="4613895"/>
          </a:xfrm>
        </p:spPr>
        <p:txBody>
          <a:bodyPr vert="horz" lIns="0" tIns="0" rIns="0" bIns="0" rtlCol="0" anchor="t">
            <a:noAutofit/>
          </a:bodyPr>
          <a:lstStyle/>
          <a:p>
            <a:pPr marL="359410" indent="-359410"/>
            <a:r>
              <a:rPr lang="da-DK" dirty="0">
                <a:cs typeface="Arial"/>
              </a:rPr>
              <a:t>SOAP er en standard beskyttet af W3C (sidst ændret i 2007)</a:t>
            </a:r>
          </a:p>
          <a:p>
            <a:pPr marL="359410" indent="-359410"/>
            <a:r>
              <a:rPr lang="da-DK" dirty="0">
                <a:cs typeface="Arial"/>
              </a:rPr>
              <a:t>SOAP: Vi kan sige at vi bruger SOAP formatet til at udveksle data med.</a:t>
            </a:r>
            <a:endParaRPr lang="da-DK"/>
          </a:p>
          <a:p>
            <a:pPr marL="359410" indent="-359410"/>
            <a:r>
              <a:rPr lang="da-DK" dirty="0">
                <a:cs typeface="Arial"/>
              </a:rPr>
              <a:t>Typisk er SOAP en ældre måde at kommunikere på. Meget populært for 10+ år siden.</a:t>
            </a:r>
          </a:p>
        </p:txBody>
      </p:sp>
      <p:sp>
        <p:nvSpPr>
          <p:cNvPr id="4" name="Pladsholder til slidenummer 3">
            <a:extLst>
              <a:ext uri="{FF2B5EF4-FFF2-40B4-BE49-F238E27FC236}">
                <a16:creationId xmlns:a16="http://schemas.microsoft.com/office/drawing/2014/main" id="{BF0F6963-815E-E70C-BD8B-BD993B47DC62}"/>
              </a:ext>
            </a:extLst>
          </p:cNvPr>
          <p:cNvSpPr>
            <a:spLocks noGrp="1"/>
          </p:cNvSpPr>
          <p:nvPr>
            <p:ph type="sldNum" sz="quarter" idx="12"/>
          </p:nvPr>
        </p:nvSpPr>
        <p:spPr/>
        <p:txBody>
          <a:bodyPr/>
          <a:lstStyle/>
          <a:p>
            <a:fld id="{24C8C45C-947F-4981-8B3F-4F32E973C901}" type="slidenum">
              <a:rPr lang="da-DK" smtClean="0"/>
              <a:pPr/>
              <a:t>86</a:t>
            </a:fld>
            <a:endParaRPr lang="da-DK" dirty="0"/>
          </a:p>
        </p:txBody>
      </p:sp>
      <p:sp>
        <p:nvSpPr>
          <p:cNvPr id="5" name="Pladsholder til dato 4">
            <a:extLst>
              <a:ext uri="{FF2B5EF4-FFF2-40B4-BE49-F238E27FC236}">
                <a16:creationId xmlns:a16="http://schemas.microsoft.com/office/drawing/2014/main" id="{D7F644CF-B054-0717-A6F7-A360E5DD5FF8}"/>
              </a:ext>
            </a:extLst>
          </p:cNvPr>
          <p:cNvSpPr>
            <a:spLocks noGrp="1"/>
          </p:cNvSpPr>
          <p:nvPr>
            <p:ph type="dt" sz="half" idx="10"/>
          </p:nvPr>
        </p:nvSpPr>
        <p:spPr/>
        <p:txBody>
          <a:bodyPr/>
          <a:lstStyle/>
          <a:p>
            <a:endParaRPr lang="da-DK" dirty="0"/>
          </a:p>
        </p:txBody>
      </p:sp>
      <p:sp>
        <p:nvSpPr>
          <p:cNvPr id="7" name="Tekstfelt 6">
            <a:extLst>
              <a:ext uri="{FF2B5EF4-FFF2-40B4-BE49-F238E27FC236}">
                <a16:creationId xmlns:a16="http://schemas.microsoft.com/office/drawing/2014/main" id="{D5CA36F6-11F7-D24F-4359-883AA32C0403}"/>
              </a:ext>
            </a:extLst>
          </p:cNvPr>
          <p:cNvSpPr txBox="1"/>
          <p:nvPr/>
        </p:nvSpPr>
        <p:spPr>
          <a:xfrm>
            <a:off x="5434107" y="832224"/>
            <a:ext cx="6598022" cy="46027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dirty="0">
                <a:ea typeface="+mn-lt"/>
                <a:cs typeface="+mn-lt"/>
              </a:rPr>
              <a:t>&lt;</a:t>
            </a:r>
            <a:r>
              <a:rPr lang="en-US" sz="1200" dirty="0" err="1">
                <a:ea typeface="+mn-lt"/>
                <a:cs typeface="+mn-lt"/>
              </a:rPr>
              <a:t>soap:Envelope</a:t>
            </a:r>
            <a:r>
              <a:rPr lang="en-US" sz="1200" dirty="0">
                <a:ea typeface="+mn-lt"/>
                <a:cs typeface="+mn-lt"/>
              </a:rPr>
              <a:t> </a:t>
            </a:r>
            <a:r>
              <a:rPr lang="en-US" sz="1200" dirty="0" err="1">
                <a:ea typeface="+mn-lt"/>
                <a:cs typeface="+mn-lt"/>
              </a:rPr>
              <a:t>xmlns:soap</a:t>
            </a:r>
            <a:r>
              <a:rPr lang="en-US" sz="1200" dirty="0">
                <a:ea typeface="+mn-lt"/>
                <a:cs typeface="+mn-lt"/>
              </a:rPr>
              <a:t>="http://schemas.xmlsoap.org/soap/envelope/"&gt; </a:t>
            </a:r>
            <a:endParaRPr lang="da-DK"/>
          </a:p>
          <a:p>
            <a:r>
              <a:rPr lang="en-US" sz="1200" dirty="0">
                <a:ea typeface="+mn-lt"/>
                <a:cs typeface="+mn-lt"/>
              </a:rPr>
              <a:t>  &lt;</a:t>
            </a:r>
            <a:r>
              <a:rPr lang="en-US" sz="1200" dirty="0" err="1">
                <a:ea typeface="+mn-lt"/>
                <a:cs typeface="+mn-lt"/>
              </a:rPr>
              <a:t>soap:Body</a:t>
            </a:r>
            <a:r>
              <a:rPr lang="en-US" sz="1200" dirty="0">
                <a:ea typeface="+mn-lt"/>
                <a:cs typeface="+mn-lt"/>
              </a:rPr>
              <a:t>&gt; </a:t>
            </a:r>
            <a:endParaRPr lang="en-US"/>
          </a:p>
          <a:p>
            <a:r>
              <a:rPr lang="en-US" sz="1200" dirty="0">
                <a:ea typeface="+mn-lt"/>
                <a:cs typeface="+mn-lt"/>
              </a:rPr>
              <a:t>    &lt;</a:t>
            </a:r>
            <a:r>
              <a:rPr lang="en-US" sz="1200" dirty="0" err="1">
                <a:ea typeface="+mn-lt"/>
                <a:cs typeface="+mn-lt"/>
              </a:rPr>
              <a:t>CreateRecipeRequest</a:t>
            </a:r>
            <a:r>
              <a:rPr lang="en-US" sz="1200" dirty="0">
                <a:ea typeface="+mn-lt"/>
                <a:cs typeface="+mn-lt"/>
              </a:rPr>
              <a:t> </a:t>
            </a:r>
            <a:r>
              <a:rPr lang="en-US" sz="1200" dirty="0" err="1">
                <a:ea typeface="+mn-lt"/>
                <a:cs typeface="+mn-lt"/>
              </a:rPr>
              <a:t>xmlns</a:t>
            </a:r>
            <a:r>
              <a:rPr lang="en-US" sz="1200" dirty="0">
                <a:ea typeface="+mn-lt"/>
                <a:cs typeface="+mn-lt"/>
              </a:rPr>
              <a:t>="http://example.com/recipes"&gt; </a:t>
            </a:r>
            <a:endParaRPr lang="en-US"/>
          </a:p>
          <a:p>
            <a:r>
              <a:rPr lang="en-US" sz="1200" dirty="0">
                <a:ea typeface="+mn-lt"/>
                <a:cs typeface="+mn-lt"/>
              </a:rPr>
              <a:t>      &lt;Recipe&gt; </a:t>
            </a:r>
            <a:endParaRPr lang="en-US"/>
          </a:p>
          <a:p>
            <a:r>
              <a:rPr lang="en-US" sz="1200" dirty="0">
                <a:ea typeface="+mn-lt"/>
                <a:cs typeface="+mn-lt"/>
              </a:rPr>
              <a:t>        &lt;Name&gt;Apple Pie&lt;/Name&gt; </a:t>
            </a:r>
            <a:endParaRPr lang="en-US"/>
          </a:p>
          <a:p>
            <a:r>
              <a:rPr lang="en-US" sz="1200" dirty="0">
                <a:ea typeface="+mn-lt"/>
                <a:cs typeface="+mn-lt"/>
              </a:rPr>
              <a:t>        &lt;Ingredients&gt; </a:t>
            </a:r>
            <a:endParaRPr lang="en-US"/>
          </a:p>
          <a:p>
            <a:r>
              <a:rPr lang="en-US" sz="1200" dirty="0">
                <a:ea typeface="+mn-lt"/>
                <a:cs typeface="+mn-lt"/>
              </a:rPr>
              <a:t>          &lt;Ingredient&gt;Apples&lt;/Ingredient&gt; </a:t>
            </a:r>
            <a:endParaRPr lang="en-US"/>
          </a:p>
          <a:p>
            <a:r>
              <a:rPr lang="en-US" sz="1200" dirty="0">
                <a:ea typeface="+mn-lt"/>
                <a:cs typeface="+mn-lt"/>
              </a:rPr>
              <a:t>          &lt;Ingredient&gt;Sugar&lt;/Ingredient&gt; </a:t>
            </a:r>
            <a:endParaRPr lang="en-US"/>
          </a:p>
          <a:p>
            <a:r>
              <a:rPr lang="en-US" sz="1200" dirty="0">
                <a:ea typeface="+mn-lt"/>
                <a:cs typeface="+mn-lt"/>
              </a:rPr>
              <a:t>          &lt;Ingredient&gt;Flour&lt;/Ingredient&gt; </a:t>
            </a:r>
            <a:endParaRPr lang="en-US"/>
          </a:p>
          <a:p>
            <a:r>
              <a:rPr lang="en-US" sz="1200" dirty="0">
                <a:ea typeface="+mn-lt"/>
                <a:cs typeface="+mn-lt"/>
              </a:rPr>
              <a:t>          &lt;!-- Additional ingredients here --&gt; </a:t>
            </a:r>
            <a:endParaRPr lang="en-US" dirty="0"/>
          </a:p>
          <a:p>
            <a:r>
              <a:rPr lang="en-US" sz="1200" dirty="0">
                <a:ea typeface="+mn-lt"/>
                <a:cs typeface="+mn-lt"/>
              </a:rPr>
              <a:t>        &lt;/Ingredients&gt; </a:t>
            </a:r>
            <a:endParaRPr lang="en-US"/>
          </a:p>
          <a:p>
            <a:r>
              <a:rPr lang="en-US" sz="1200" dirty="0">
                <a:ea typeface="+mn-lt"/>
                <a:cs typeface="+mn-lt"/>
              </a:rPr>
              <a:t>        &lt;Instructions&gt; </a:t>
            </a:r>
            <a:endParaRPr lang="en-US" dirty="0"/>
          </a:p>
          <a:p>
            <a:r>
              <a:rPr lang="en-US" sz="1200" dirty="0">
                <a:ea typeface="+mn-lt"/>
                <a:cs typeface="+mn-lt"/>
              </a:rPr>
              <a:t>          &lt;instruction&gt;Peel and slice the apples.&lt;/instruction&gt; </a:t>
            </a:r>
            <a:endParaRPr lang="en-US" dirty="0"/>
          </a:p>
          <a:p>
            <a:r>
              <a:rPr lang="en-US" sz="1200" dirty="0">
                <a:ea typeface="+mn-lt"/>
                <a:cs typeface="+mn-lt"/>
              </a:rPr>
              <a:t>          &lt;instruction&gt;Mix the sliced apples, sugar, and flour together.&lt;/instruction&gt; </a:t>
            </a:r>
            <a:endParaRPr lang="en-US" dirty="0"/>
          </a:p>
          <a:p>
            <a:r>
              <a:rPr lang="en-US" sz="1200" dirty="0">
                <a:ea typeface="+mn-lt"/>
                <a:cs typeface="+mn-lt"/>
              </a:rPr>
              <a:t>          &lt;instruction&gt;Place the mixture into a pie crust.&lt;/instruction&gt; </a:t>
            </a:r>
            <a:endParaRPr lang="en-US" dirty="0"/>
          </a:p>
          <a:p>
            <a:r>
              <a:rPr lang="en-US" sz="1200" dirty="0">
                <a:ea typeface="+mn-lt"/>
                <a:cs typeface="+mn-lt"/>
              </a:rPr>
              <a:t>          &lt;instruction&gt;Bake in the oven at 350°F for 45 minutes.&lt;/instruction&gt; </a:t>
            </a:r>
            <a:endParaRPr lang="en-US" dirty="0"/>
          </a:p>
          <a:p>
            <a:r>
              <a:rPr lang="en-US" sz="1200" dirty="0">
                <a:ea typeface="+mn-lt"/>
                <a:cs typeface="+mn-lt"/>
              </a:rPr>
              <a:t>          &lt;instruction&gt;Serve and enjoy!&lt;/instruction&gt; </a:t>
            </a:r>
            <a:endParaRPr lang="en-US" dirty="0"/>
          </a:p>
          <a:p>
            <a:r>
              <a:rPr lang="en-US" sz="1200" dirty="0">
                <a:ea typeface="+mn-lt"/>
                <a:cs typeface="+mn-lt"/>
              </a:rPr>
              <a:t>        &lt;/Instructions&gt; </a:t>
            </a:r>
            <a:endParaRPr lang="en-US" dirty="0"/>
          </a:p>
          <a:p>
            <a:r>
              <a:rPr lang="en-US" sz="1200" dirty="0">
                <a:ea typeface="+mn-lt"/>
                <a:cs typeface="+mn-lt"/>
              </a:rPr>
              <a:t>      &lt;/Recipe&gt; </a:t>
            </a:r>
            <a:endParaRPr lang="en-US" dirty="0"/>
          </a:p>
          <a:p>
            <a:r>
              <a:rPr lang="en-US" sz="1200" dirty="0">
                <a:ea typeface="+mn-lt"/>
                <a:cs typeface="+mn-lt"/>
              </a:rPr>
              <a:t>    &lt;/</a:t>
            </a:r>
            <a:r>
              <a:rPr lang="en-US" sz="1200" dirty="0" err="1">
                <a:ea typeface="+mn-lt"/>
                <a:cs typeface="+mn-lt"/>
              </a:rPr>
              <a:t>CreateRecipeRequest</a:t>
            </a:r>
            <a:r>
              <a:rPr lang="en-US" sz="1200" dirty="0">
                <a:ea typeface="+mn-lt"/>
                <a:cs typeface="+mn-lt"/>
              </a:rPr>
              <a:t>&gt; </a:t>
            </a:r>
            <a:endParaRPr lang="en-US" dirty="0"/>
          </a:p>
          <a:p>
            <a:r>
              <a:rPr lang="en-US" sz="1200" dirty="0">
                <a:ea typeface="+mn-lt"/>
                <a:cs typeface="+mn-lt"/>
              </a:rPr>
              <a:t>  &lt;/</a:t>
            </a:r>
            <a:r>
              <a:rPr lang="en-US" sz="1200" dirty="0" err="1">
                <a:ea typeface="+mn-lt"/>
                <a:cs typeface="+mn-lt"/>
              </a:rPr>
              <a:t>soap:Body</a:t>
            </a:r>
            <a:r>
              <a:rPr lang="en-US" sz="1200" dirty="0">
                <a:ea typeface="+mn-lt"/>
                <a:cs typeface="+mn-lt"/>
              </a:rPr>
              <a:t>&gt; </a:t>
            </a:r>
            <a:endParaRPr lang="en-US" dirty="0"/>
          </a:p>
          <a:p>
            <a:r>
              <a:rPr lang="en-US" sz="1200" dirty="0">
                <a:ea typeface="+mn-lt"/>
                <a:cs typeface="+mn-lt"/>
              </a:rPr>
              <a:t>&lt;/</a:t>
            </a:r>
            <a:r>
              <a:rPr lang="en-US" sz="1200" dirty="0" err="1">
                <a:ea typeface="+mn-lt"/>
                <a:cs typeface="+mn-lt"/>
              </a:rPr>
              <a:t>soap:Envelope</a:t>
            </a:r>
            <a:r>
              <a:rPr lang="en-US" sz="1200" dirty="0">
                <a:ea typeface="+mn-lt"/>
                <a:cs typeface="+mn-lt"/>
              </a:rPr>
              <a:t>&gt; </a:t>
            </a:r>
            <a:endParaRPr lang="en-US" dirty="0"/>
          </a:p>
          <a:p>
            <a:endParaRPr lang="en-US"/>
          </a:p>
          <a:p>
            <a:pPr marL="359410" indent="-359410">
              <a:lnSpc>
                <a:spcPct val="95000"/>
              </a:lnSpc>
              <a:spcAft>
                <a:spcPts val="1417"/>
              </a:spcAft>
            </a:pPr>
            <a:endParaRPr lang="en-US"/>
          </a:p>
        </p:txBody>
      </p:sp>
    </p:spTree>
    <p:extLst>
      <p:ext uri="{BB962C8B-B14F-4D97-AF65-F5344CB8AC3E}">
        <p14:creationId xmlns:p14="http://schemas.microsoft.com/office/powerpoint/2010/main" val="128473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735D4-311E-702E-E3C4-092B756D5F08}"/>
              </a:ext>
            </a:extLst>
          </p:cNvPr>
          <p:cNvSpPr>
            <a:spLocks noGrp="1"/>
          </p:cNvSpPr>
          <p:nvPr>
            <p:ph type="title"/>
          </p:nvPr>
        </p:nvSpPr>
        <p:spPr>
          <a:xfrm>
            <a:off x="572399" y="540000"/>
            <a:ext cx="11466752" cy="910800"/>
          </a:xfrm>
        </p:spPr>
        <p:txBody>
          <a:bodyPr/>
          <a:lstStyle/>
          <a:p>
            <a:r>
              <a:rPr lang="da-DK" dirty="0">
                <a:cs typeface="Arial"/>
              </a:rPr>
              <a:t>Arkitektur</a:t>
            </a:r>
            <a:endParaRPr lang="da-DK" dirty="0"/>
          </a:p>
        </p:txBody>
      </p:sp>
      <p:sp>
        <p:nvSpPr>
          <p:cNvPr id="3" name="Pladsholder til indhold 2">
            <a:extLst>
              <a:ext uri="{FF2B5EF4-FFF2-40B4-BE49-F238E27FC236}">
                <a16:creationId xmlns:a16="http://schemas.microsoft.com/office/drawing/2014/main" id="{BF47298C-303F-8352-929E-8859CEE9119B}"/>
              </a:ext>
            </a:extLst>
          </p:cNvPr>
          <p:cNvSpPr>
            <a:spLocks noGrp="1"/>
          </p:cNvSpPr>
          <p:nvPr>
            <p:ph idx="1"/>
          </p:nvPr>
        </p:nvSpPr>
        <p:spPr>
          <a:xfrm>
            <a:off x="624694" y="1263657"/>
            <a:ext cx="4720812" cy="4613895"/>
          </a:xfrm>
        </p:spPr>
        <p:txBody>
          <a:bodyPr vert="horz" lIns="0" tIns="0" rIns="0" bIns="0" rtlCol="0" anchor="t">
            <a:noAutofit/>
          </a:bodyPr>
          <a:lstStyle/>
          <a:p>
            <a:pPr marL="359410" indent="-359410"/>
            <a:r>
              <a:rPr lang="da-DK" dirty="0">
                <a:cs typeface="Arial"/>
              </a:rPr>
              <a:t>REST er en standard beskyttet af W3C – udvikles stadig, mere kompleks. Bygger på en simpel "arkitektur"</a:t>
            </a:r>
          </a:p>
          <a:p>
            <a:pPr marL="359410" indent="-359410"/>
            <a:r>
              <a:rPr lang="da-DK" dirty="0">
                <a:cs typeface="Arial"/>
              </a:rPr>
              <a:t>Kombination af en URL (som i en browser), en "metode" (fx "GET, PUT, </a:t>
            </a:r>
            <a:r>
              <a:rPr lang="da-DK">
                <a:cs typeface="Arial"/>
              </a:rPr>
              <a:t>POST, DELETE") og selve data</a:t>
            </a:r>
          </a:p>
          <a:p>
            <a:pPr marL="359410" indent="-359410"/>
            <a:r>
              <a:rPr lang="da-DK" dirty="0">
                <a:cs typeface="Arial"/>
              </a:rPr>
              <a:t>Simpel – kan læses of forstås af mennesker.</a:t>
            </a:r>
          </a:p>
        </p:txBody>
      </p:sp>
      <p:sp>
        <p:nvSpPr>
          <p:cNvPr id="4" name="Pladsholder til slidenummer 3">
            <a:extLst>
              <a:ext uri="{FF2B5EF4-FFF2-40B4-BE49-F238E27FC236}">
                <a16:creationId xmlns:a16="http://schemas.microsoft.com/office/drawing/2014/main" id="{BF0F6963-815E-E70C-BD8B-BD993B47DC62}"/>
              </a:ext>
            </a:extLst>
          </p:cNvPr>
          <p:cNvSpPr>
            <a:spLocks noGrp="1"/>
          </p:cNvSpPr>
          <p:nvPr>
            <p:ph type="sldNum" sz="quarter" idx="12"/>
          </p:nvPr>
        </p:nvSpPr>
        <p:spPr/>
        <p:txBody>
          <a:bodyPr/>
          <a:lstStyle/>
          <a:p>
            <a:fld id="{24C8C45C-947F-4981-8B3F-4F32E973C901}" type="slidenum">
              <a:rPr lang="da-DK" smtClean="0"/>
              <a:pPr/>
              <a:t>87</a:t>
            </a:fld>
            <a:endParaRPr lang="da-DK" dirty="0"/>
          </a:p>
        </p:txBody>
      </p:sp>
      <p:sp>
        <p:nvSpPr>
          <p:cNvPr id="5" name="Pladsholder til dato 4">
            <a:extLst>
              <a:ext uri="{FF2B5EF4-FFF2-40B4-BE49-F238E27FC236}">
                <a16:creationId xmlns:a16="http://schemas.microsoft.com/office/drawing/2014/main" id="{D7F644CF-B054-0717-A6F7-A360E5DD5FF8}"/>
              </a:ext>
            </a:extLst>
          </p:cNvPr>
          <p:cNvSpPr>
            <a:spLocks noGrp="1"/>
          </p:cNvSpPr>
          <p:nvPr>
            <p:ph type="dt" sz="half" idx="10"/>
          </p:nvPr>
        </p:nvSpPr>
        <p:spPr/>
        <p:txBody>
          <a:bodyPr/>
          <a:lstStyle/>
          <a:p>
            <a:endParaRPr lang="da-DK" dirty="0"/>
          </a:p>
        </p:txBody>
      </p:sp>
      <p:sp>
        <p:nvSpPr>
          <p:cNvPr id="7" name="Tekstfelt 6">
            <a:extLst>
              <a:ext uri="{FF2B5EF4-FFF2-40B4-BE49-F238E27FC236}">
                <a16:creationId xmlns:a16="http://schemas.microsoft.com/office/drawing/2014/main" id="{D5CA36F6-11F7-D24F-4359-883AA32C0403}"/>
              </a:ext>
            </a:extLst>
          </p:cNvPr>
          <p:cNvSpPr txBox="1"/>
          <p:nvPr/>
        </p:nvSpPr>
        <p:spPr>
          <a:xfrm>
            <a:off x="5434107" y="832224"/>
            <a:ext cx="6598022"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dirty="0">
                <a:cs typeface="Arial"/>
              </a:rPr>
              <a:t>URL: </a:t>
            </a:r>
            <a:r>
              <a:rPr lang="en-US" sz="1200" dirty="0">
                <a:cs typeface="Arial"/>
                <a:hlinkClick r:id="rId2"/>
              </a:rPr>
              <a:t>http://minapplikation.dk/opskrifter</a:t>
            </a:r>
            <a:br>
              <a:rPr lang="en-US" sz="1200" dirty="0">
                <a:cs typeface="Arial"/>
              </a:rPr>
            </a:br>
            <a:r>
              <a:rPr lang="en-US" sz="1200" dirty="0">
                <a:cs typeface="Arial"/>
              </a:rPr>
              <a:t>Metode: POST</a:t>
            </a:r>
            <a:br>
              <a:rPr lang="en-US" sz="1200" dirty="0">
                <a:cs typeface="Arial"/>
              </a:rPr>
            </a:br>
            <a:r>
              <a:rPr lang="en-US" sz="1200" dirty="0">
                <a:cs typeface="Arial"/>
              </a:rPr>
              <a:t>Data:</a:t>
            </a:r>
          </a:p>
          <a:p>
            <a:br>
              <a:rPr lang="en-US" sz="1200" dirty="0">
                <a:cs typeface="Arial"/>
              </a:rPr>
            </a:br>
            <a:r>
              <a:rPr lang="en-US" sz="1200" dirty="0">
                <a:ea typeface="+mn-lt"/>
                <a:cs typeface="+mn-lt"/>
              </a:rPr>
              <a:t>{</a:t>
            </a:r>
            <a:endParaRPr lang="en-US" sz="1200" dirty="0">
              <a:cs typeface="Arial"/>
            </a:endParaRPr>
          </a:p>
          <a:p>
            <a:r>
              <a:rPr lang="en-US" sz="1200" dirty="0">
                <a:ea typeface="+mn-lt"/>
                <a:cs typeface="+mn-lt"/>
              </a:rPr>
              <a:t>  "Recipe": {</a:t>
            </a:r>
            <a:endParaRPr lang="en-US" dirty="0"/>
          </a:p>
          <a:p>
            <a:r>
              <a:rPr lang="en-US" sz="1200" dirty="0">
                <a:ea typeface="+mn-lt"/>
                <a:cs typeface="+mn-lt"/>
              </a:rPr>
              <a:t>    "Name": "Apple Pie",</a:t>
            </a:r>
            <a:endParaRPr lang="en-US" dirty="0"/>
          </a:p>
          <a:p>
            <a:r>
              <a:rPr lang="en-US" sz="1200" dirty="0">
                <a:ea typeface="+mn-lt"/>
                <a:cs typeface="+mn-lt"/>
              </a:rPr>
              <a:t>    "Ingredients": [</a:t>
            </a:r>
            <a:endParaRPr lang="en-US" dirty="0"/>
          </a:p>
          <a:p>
            <a:r>
              <a:rPr lang="en-US" sz="1200" dirty="0">
                <a:ea typeface="+mn-lt"/>
                <a:cs typeface="+mn-lt"/>
              </a:rPr>
              <a:t>      "Apples",</a:t>
            </a:r>
            <a:endParaRPr lang="en-US" dirty="0"/>
          </a:p>
          <a:p>
            <a:r>
              <a:rPr lang="en-US" sz="1200" dirty="0">
                <a:ea typeface="+mn-lt"/>
                <a:cs typeface="+mn-lt"/>
              </a:rPr>
              <a:t>      "Sugar",</a:t>
            </a:r>
            <a:endParaRPr lang="en-US" dirty="0"/>
          </a:p>
          <a:p>
            <a:r>
              <a:rPr lang="en-US" sz="1200" dirty="0">
                <a:ea typeface="+mn-lt"/>
                <a:cs typeface="+mn-lt"/>
              </a:rPr>
              <a:t>      "Flour"</a:t>
            </a:r>
            <a:endParaRPr lang="en-US" dirty="0"/>
          </a:p>
          <a:p>
            <a:r>
              <a:rPr lang="en-US" sz="1200" dirty="0">
                <a:ea typeface="+mn-lt"/>
                <a:cs typeface="+mn-lt"/>
              </a:rPr>
              <a:t>      /* Additional ingredients here */</a:t>
            </a:r>
            <a:endParaRPr lang="en-US" dirty="0"/>
          </a:p>
          <a:p>
            <a:r>
              <a:rPr lang="en-US" sz="1200" dirty="0">
                <a:ea typeface="+mn-lt"/>
                <a:cs typeface="+mn-lt"/>
              </a:rPr>
              <a:t>    ],</a:t>
            </a:r>
            <a:endParaRPr lang="en-US" dirty="0"/>
          </a:p>
          <a:p>
            <a:r>
              <a:rPr lang="en-US" sz="1200" dirty="0">
                <a:ea typeface="+mn-lt"/>
                <a:cs typeface="+mn-lt"/>
              </a:rPr>
              <a:t>    "Instructions": [</a:t>
            </a:r>
            <a:endParaRPr lang="en-US" dirty="0"/>
          </a:p>
          <a:p>
            <a:r>
              <a:rPr lang="en-US" sz="1200" dirty="0">
                <a:ea typeface="+mn-lt"/>
                <a:cs typeface="+mn-lt"/>
              </a:rPr>
              <a:t>      "Peel and slice the apples.",</a:t>
            </a:r>
            <a:endParaRPr lang="en-US" dirty="0"/>
          </a:p>
          <a:p>
            <a:r>
              <a:rPr lang="en-US" sz="1200" dirty="0">
                <a:ea typeface="+mn-lt"/>
                <a:cs typeface="+mn-lt"/>
              </a:rPr>
              <a:t>      "Mix the sliced apples, sugar, and flour together.",</a:t>
            </a:r>
            <a:endParaRPr lang="en-US" dirty="0"/>
          </a:p>
          <a:p>
            <a:r>
              <a:rPr lang="en-US" sz="1200" dirty="0">
                <a:ea typeface="+mn-lt"/>
                <a:cs typeface="+mn-lt"/>
              </a:rPr>
              <a:t>      "Place the mixture into a pie crust.",</a:t>
            </a:r>
            <a:endParaRPr lang="en-US" dirty="0"/>
          </a:p>
          <a:p>
            <a:r>
              <a:rPr lang="en-US" sz="1200" dirty="0">
                <a:ea typeface="+mn-lt"/>
                <a:cs typeface="+mn-lt"/>
              </a:rPr>
              <a:t>      "Bake in the oven at 350°F for 45 minutes.",</a:t>
            </a:r>
            <a:endParaRPr lang="en-US" dirty="0"/>
          </a:p>
          <a:p>
            <a:r>
              <a:rPr lang="en-US" sz="1200" dirty="0">
                <a:ea typeface="+mn-lt"/>
                <a:cs typeface="+mn-lt"/>
              </a:rPr>
              <a:t>      "Serve and enjoy!"</a:t>
            </a:r>
            <a:endParaRPr lang="en-US" dirty="0"/>
          </a:p>
          <a:p>
            <a:r>
              <a:rPr lang="en-US" sz="1200" dirty="0">
                <a:ea typeface="+mn-lt"/>
                <a:cs typeface="+mn-lt"/>
              </a:rPr>
              <a:t>    ]</a:t>
            </a:r>
            <a:endParaRPr lang="en-US" dirty="0"/>
          </a:p>
          <a:p>
            <a:r>
              <a:rPr lang="en-US" sz="1200" dirty="0">
                <a:ea typeface="+mn-lt"/>
                <a:cs typeface="+mn-lt"/>
              </a:rPr>
              <a:t>  }</a:t>
            </a:r>
            <a:endParaRPr lang="en-US" dirty="0"/>
          </a:p>
          <a:p>
            <a:r>
              <a:rPr lang="en-US" sz="1200" dirty="0">
                <a:ea typeface="+mn-lt"/>
                <a:cs typeface="+mn-lt"/>
              </a:rPr>
              <a:t>}</a:t>
            </a:r>
            <a:endParaRPr lang="en-US" dirty="0"/>
          </a:p>
          <a:p>
            <a:endParaRPr lang="en-US" sz="1200" dirty="0">
              <a:cs typeface="Arial"/>
            </a:endParaRPr>
          </a:p>
        </p:txBody>
      </p:sp>
    </p:spTree>
    <p:extLst>
      <p:ext uri="{BB962C8B-B14F-4D97-AF65-F5344CB8AC3E}">
        <p14:creationId xmlns:p14="http://schemas.microsoft.com/office/powerpoint/2010/main" val="1397757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9764C2-1A65-4CC7-7364-031F76D1FA78}"/>
              </a:ext>
            </a:extLst>
          </p:cNvPr>
          <p:cNvSpPr>
            <a:spLocks noGrp="1"/>
          </p:cNvSpPr>
          <p:nvPr>
            <p:ph type="title"/>
          </p:nvPr>
        </p:nvSpPr>
        <p:spPr/>
        <p:txBody>
          <a:bodyPr/>
          <a:lstStyle/>
          <a:p>
            <a:r>
              <a:rPr lang="da-DK" dirty="0">
                <a:cs typeface="Arial"/>
              </a:rPr>
              <a:t>Arkitektur – lidt mere REST (se også slide 31)</a:t>
            </a:r>
            <a:endParaRPr lang="da-DK" dirty="0"/>
          </a:p>
        </p:txBody>
      </p:sp>
      <p:graphicFrame>
        <p:nvGraphicFramePr>
          <p:cNvPr id="6" name="Tabel 6">
            <a:extLst>
              <a:ext uri="{FF2B5EF4-FFF2-40B4-BE49-F238E27FC236}">
                <a16:creationId xmlns:a16="http://schemas.microsoft.com/office/drawing/2014/main" id="{D489739D-BBE8-CF44-109F-5CFF8A9D8AB4}"/>
              </a:ext>
            </a:extLst>
          </p:cNvPr>
          <p:cNvGraphicFramePr>
            <a:graphicFrameLocks noGrp="1"/>
          </p:cNvGraphicFramePr>
          <p:nvPr>
            <p:ph idx="1"/>
            <p:extLst>
              <p:ext uri="{D42A27DB-BD31-4B8C-83A1-F6EECF244321}">
                <p14:modId xmlns:p14="http://schemas.microsoft.com/office/powerpoint/2010/main" val="3614870912"/>
              </p:ext>
            </p:extLst>
          </p:nvPr>
        </p:nvGraphicFramePr>
        <p:xfrm>
          <a:off x="573088" y="1658938"/>
          <a:ext cx="11047408" cy="1854193"/>
        </p:xfrm>
        <a:graphic>
          <a:graphicData uri="http://schemas.openxmlformats.org/drawingml/2006/table">
            <a:tbl>
              <a:tblPr firstRow="1" bandRow="1">
                <a:tableStyleId>{5C22544A-7EE6-4342-B048-85BDC9FD1C3A}</a:tableStyleId>
              </a:tblPr>
              <a:tblGrid>
                <a:gridCol w="4766235">
                  <a:extLst>
                    <a:ext uri="{9D8B030D-6E8A-4147-A177-3AD203B41FA5}">
                      <a16:colId xmlns:a16="http://schemas.microsoft.com/office/drawing/2014/main" val="2846988129"/>
                    </a:ext>
                  </a:extLst>
                </a:gridCol>
                <a:gridCol w="1837764">
                  <a:extLst>
                    <a:ext uri="{9D8B030D-6E8A-4147-A177-3AD203B41FA5}">
                      <a16:colId xmlns:a16="http://schemas.microsoft.com/office/drawing/2014/main" val="405703951"/>
                    </a:ext>
                  </a:extLst>
                </a:gridCol>
                <a:gridCol w="4443409">
                  <a:extLst>
                    <a:ext uri="{9D8B030D-6E8A-4147-A177-3AD203B41FA5}">
                      <a16:colId xmlns:a16="http://schemas.microsoft.com/office/drawing/2014/main" val="2026489720"/>
                    </a:ext>
                  </a:extLst>
                </a:gridCol>
              </a:tblGrid>
              <a:tr h="370840">
                <a:tc>
                  <a:txBody>
                    <a:bodyPr/>
                    <a:lstStyle/>
                    <a:p>
                      <a:r>
                        <a:rPr lang="da-DK" dirty="0"/>
                        <a:t>URL</a:t>
                      </a:r>
                    </a:p>
                  </a:txBody>
                  <a:tcPr/>
                </a:tc>
                <a:tc>
                  <a:txBody>
                    <a:bodyPr/>
                    <a:lstStyle/>
                    <a:p>
                      <a:r>
                        <a:rPr lang="da-DK" dirty="0"/>
                        <a:t>Metode</a:t>
                      </a:r>
                    </a:p>
                  </a:txBody>
                  <a:tcPr/>
                </a:tc>
                <a:tc>
                  <a:txBody>
                    <a:bodyPr/>
                    <a:lstStyle/>
                    <a:p>
                      <a:r>
                        <a:rPr lang="da-DK" dirty="0"/>
                        <a:t>Kommentar</a:t>
                      </a:r>
                    </a:p>
                  </a:txBody>
                  <a:tcPr/>
                </a:tc>
                <a:extLst>
                  <a:ext uri="{0D108BD9-81ED-4DB2-BD59-A6C34878D82A}">
                    <a16:rowId xmlns:a16="http://schemas.microsoft.com/office/drawing/2014/main" val="1887376361"/>
                  </a:ext>
                </a:extLst>
              </a:tr>
              <a:tr h="370839">
                <a:tc>
                  <a:txBody>
                    <a:bodyPr/>
                    <a:lstStyle/>
                    <a:p>
                      <a:pPr lvl="0">
                        <a:buNone/>
                      </a:pPr>
                      <a:r>
                        <a:rPr lang="da-DK" dirty="0"/>
                        <a:t>https://kundeapplikation.dk/kunde</a:t>
                      </a:r>
                    </a:p>
                  </a:txBody>
                  <a:tcPr/>
                </a:tc>
                <a:tc>
                  <a:txBody>
                    <a:bodyPr/>
                    <a:lstStyle/>
                    <a:p>
                      <a:pPr lvl="0">
                        <a:buNone/>
                      </a:pPr>
                      <a:r>
                        <a:rPr lang="da-DK" dirty="0"/>
                        <a:t>POST</a:t>
                      </a:r>
                    </a:p>
                  </a:txBody>
                  <a:tcPr/>
                </a:tc>
                <a:tc>
                  <a:txBody>
                    <a:bodyPr/>
                    <a:lstStyle/>
                    <a:p>
                      <a:pPr lvl="0">
                        <a:buNone/>
                      </a:pPr>
                      <a:r>
                        <a:rPr lang="da-DK" dirty="0"/>
                        <a:t>Opretter en ny kunde</a:t>
                      </a:r>
                    </a:p>
                  </a:txBody>
                  <a:tcPr/>
                </a:tc>
                <a:extLst>
                  <a:ext uri="{0D108BD9-81ED-4DB2-BD59-A6C34878D82A}">
                    <a16:rowId xmlns:a16="http://schemas.microsoft.com/office/drawing/2014/main" val="2211074326"/>
                  </a:ext>
                </a:extLst>
              </a:tr>
              <a:tr h="370838">
                <a:tc>
                  <a:txBody>
                    <a:bodyPr/>
                    <a:lstStyle/>
                    <a:p>
                      <a:pPr lvl="0">
                        <a:buNone/>
                      </a:pPr>
                      <a:r>
                        <a:rPr lang="da-DK" sz="1800" b="0" i="0" u="none" strike="noStrike" noProof="0" dirty="0">
                          <a:solidFill>
                            <a:srgbClr val="000000"/>
                          </a:solidFill>
                          <a:latin typeface="Arial"/>
                        </a:rPr>
                        <a:t>https://kundeapplikation.dk/kunde/12</a:t>
                      </a:r>
                      <a:endParaRPr lang="da-DK" dirty="0"/>
                    </a:p>
                  </a:txBody>
                  <a:tcPr/>
                </a:tc>
                <a:tc>
                  <a:txBody>
                    <a:bodyPr/>
                    <a:lstStyle/>
                    <a:p>
                      <a:pPr lvl="0">
                        <a:buNone/>
                      </a:pPr>
                      <a:r>
                        <a:rPr lang="da-DK" dirty="0"/>
                        <a:t>GET</a:t>
                      </a:r>
                    </a:p>
                  </a:txBody>
                  <a:tcPr/>
                </a:tc>
                <a:tc>
                  <a:txBody>
                    <a:bodyPr/>
                    <a:lstStyle/>
                    <a:p>
                      <a:pPr lvl="0">
                        <a:buNone/>
                      </a:pPr>
                      <a:r>
                        <a:rPr lang="da-DK" dirty="0"/>
                        <a:t>Henter kunde med id 12</a:t>
                      </a:r>
                    </a:p>
                  </a:txBody>
                  <a:tcPr/>
                </a:tc>
                <a:extLst>
                  <a:ext uri="{0D108BD9-81ED-4DB2-BD59-A6C34878D82A}">
                    <a16:rowId xmlns:a16="http://schemas.microsoft.com/office/drawing/2014/main" val="3168484112"/>
                  </a:ext>
                </a:extLst>
              </a:tr>
              <a:tr h="370838">
                <a:tc>
                  <a:txBody>
                    <a:bodyPr/>
                    <a:lstStyle/>
                    <a:p>
                      <a:pPr lvl="0">
                        <a:buNone/>
                      </a:pPr>
                      <a:r>
                        <a:rPr lang="da-DK" sz="1800" b="0" i="0" u="none" strike="noStrike" noProof="0" dirty="0">
                          <a:solidFill>
                            <a:srgbClr val="000000"/>
                          </a:solidFill>
                          <a:latin typeface="Arial"/>
                        </a:rPr>
                        <a:t>https://kundeapplikation.dk/kunde/12</a:t>
                      </a:r>
                      <a:endParaRPr lang="da-DK" dirty="0"/>
                    </a:p>
                  </a:txBody>
                  <a:tcPr/>
                </a:tc>
                <a:tc>
                  <a:txBody>
                    <a:bodyPr/>
                    <a:lstStyle/>
                    <a:p>
                      <a:pPr lvl="0">
                        <a:buNone/>
                      </a:pPr>
                      <a:r>
                        <a:rPr lang="da-DK" dirty="0"/>
                        <a:t>PUT</a:t>
                      </a:r>
                    </a:p>
                  </a:txBody>
                  <a:tcPr/>
                </a:tc>
                <a:tc>
                  <a:txBody>
                    <a:bodyPr/>
                    <a:lstStyle/>
                    <a:p>
                      <a:pPr lvl="0">
                        <a:buNone/>
                      </a:pPr>
                      <a:r>
                        <a:rPr lang="da-DK" dirty="0"/>
                        <a:t>Opdaterer kunde med id 12</a:t>
                      </a:r>
                    </a:p>
                  </a:txBody>
                  <a:tcPr/>
                </a:tc>
                <a:extLst>
                  <a:ext uri="{0D108BD9-81ED-4DB2-BD59-A6C34878D82A}">
                    <a16:rowId xmlns:a16="http://schemas.microsoft.com/office/drawing/2014/main" val="636249835"/>
                  </a:ext>
                </a:extLst>
              </a:tr>
              <a:tr h="370838">
                <a:tc>
                  <a:txBody>
                    <a:bodyPr/>
                    <a:lstStyle/>
                    <a:p>
                      <a:pPr lvl="0">
                        <a:buNone/>
                      </a:pPr>
                      <a:r>
                        <a:rPr lang="da-DK" sz="1800" b="0" i="0" u="none" strike="noStrike" noProof="0" dirty="0">
                          <a:solidFill>
                            <a:srgbClr val="000000"/>
                          </a:solidFill>
                          <a:latin typeface="Arial"/>
                        </a:rPr>
                        <a:t>https://kundeapplikation.dk/kunde/12</a:t>
                      </a:r>
                      <a:endParaRPr lang="da-DK" dirty="0"/>
                    </a:p>
                  </a:txBody>
                  <a:tcPr/>
                </a:tc>
                <a:tc>
                  <a:txBody>
                    <a:bodyPr/>
                    <a:lstStyle/>
                    <a:p>
                      <a:pPr lvl="0">
                        <a:buNone/>
                      </a:pPr>
                      <a:r>
                        <a:rPr lang="da-DK" dirty="0"/>
                        <a:t>DELETE</a:t>
                      </a:r>
                    </a:p>
                  </a:txBody>
                  <a:tcPr/>
                </a:tc>
                <a:tc>
                  <a:txBody>
                    <a:bodyPr/>
                    <a:lstStyle/>
                    <a:p>
                      <a:pPr lvl="0">
                        <a:buNone/>
                      </a:pPr>
                      <a:r>
                        <a:rPr lang="da-DK" dirty="0"/>
                        <a:t>Sletter kunde med id 12</a:t>
                      </a:r>
                    </a:p>
                  </a:txBody>
                  <a:tcPr/>
                </a:tc>
                <a:extLst>
                  <a:ext uri="{0D108BD9-81ED-4DB2-BD59-A6C34878D82A}">
                    <a16:rowId xmlns:a16="http://schemas.microsoft.com/office/drawing/2014/main" val="1096903807"/>
                  </a:ext>
                </a:extLst>
              </a:tr>
            </a:tbl>
          </a:graphicData>
        </a:graphic>
      </p:graphicFrame>
      <p:sp>
        <p:nvSpPr>
          <p:cNvPr id="4" name="Pladsholder til slidenummer 3">
            <a:extLst>
              <a:ext uri="{FF2B5EF4-FFF2-40B4-BE49-F238E27FC236}">
                <a16:creationId xmlns:a16="http://schemas.microsoft.com/office/drawing/2014/main" id="{59DFD201-F373-3E98-B46F-E113CC609999}"/>
              </a:ext>
            </a:extLst>
          </p:cNvPr>
          <p:cNvSpPr>
            <a:spLocks noGrp="1"/>
          </p:cNvSpPr>
          <p:nvPr>
            <p:ph type="sldNum" sz="quarter" idx="12"/>
          </p:nvPr>
        </p:nvSpPr>
        <p:spPr/>
        <p:txBody>
          <a:bodyPr/>
          <a:lstStyle/>
          <a:p>
            <a:fld id="{24C8C45C-947F-4981-8B3F-4F32E973C901}" type="slidenum">
              <a:rPr lang="da-DK" smtClean="0"/>
              <a:pPr/>
              <a:t>88</a:t>
            </a:fld>
            <a:endParaRPr lang="da-DK" dirty="0"/>
          </a:p>
        </p:txBody>
      </p:sp>
      <p:sp>
        <p:nvSpPr>
          <p:cNvPr id="5" name="Pladsholder til dato 4">
            <a:extLst>
              <a:ext uri="{FF2B5EF4-FFF2-40B4-BE49-F238E27FC236}">
                <a16:creationId xmlns:a16="http://schemas.microsoft.com/office/drawing/2014/main" id="{F4FB702B-8ACD-EB62-6BF1-4FBA18261EBE}"/>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566268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9764C2-1A65-4CC7-7364-031F76D1FA78}"/>
              </a:ext>
            </a:extLst>
          </p:cNvPr>
          <p:cNvSpPr>
            <a:spLocks noGrp="1"/>
          </p:cNvSpPr>
          <p:nvPr>
            <p:ph type="title"/>
          </p:nvPr>
        </p:nvSpPr>
        <p:spPr/>
        <p:txBody>
          <a:bodyPr/>
          <a:lstStyle/>
          <a:p>
            <a:r>
              <a:rPr lang="da-DK" dirty="0">
                <a:cs typeface="Arial"/>
              </a:rPr>
              <a:t>Arkitektur – lidt mere REST (se også slide 31)</a:t>
            </a:r>
            <a:endParaRPr lang="da-DK" dirty="0"/>
          </a:p>
        </p:txBody>
      </p:sp>
      <p:graphicFrame>
        <p:nvGraphicFramePr>
          <p:cNvPr id="6" name="Tabel 6">
            <a:extLst>
              <a:ext uri="{FF2B5EF4-FFF2-40B4-BE49-F238E27FC236}">
                <a16:creationId xmlns:a16="http://schemas.microsoft.com/office/drawing/2014/main" id="{D489739D-BBE8-CF44-109F-5CFF8A9D8AB4}"/>
              </a:ext>
            </a:extLst>
          </p:cNvPr>
          <p:cNvGraphicFramePr>
            <a:graphicFrameLocks noGrp="1"/>
          </p:cNvGraphicFramePr>
          <p:nvPr>
            <p:ph idx="1"/>
            <p:extLst>
              <p:ext uri="{D42A27DB-BD31-4B8C-83A1-F6EECF244321}">
                <p14:modId xmlns:p14="http://schemas.microsoft.com/office/powerpoint/2010/main" val="1381947693"/>
              </p:ext>
            </p:extLst>
          </p:nvPr>
        </p:nvGraphicFramePr>
        <p:xfrm>
          <a:off x="573088" y="1658938"/>
          <a:ext cx="11047405" cy="1854193"/>
        </p:xfrm>
        <a:graphic>
          <a:graphicData uri="http://schemas.openxmlformats.org/drawingml/2006/table">
            <a:tbl>
              <a:tblPr firstRow="1" bandRow="1">
                <a:tableStyleId>{5C22544A-7EE6-4342-B048-85BDC9FD1C3A}</a:tableStyleId>
              </a:tblPr>
              <a:tblGrid>
                <a:gridCol w="7216588">
                  <a:extLst>
                    <a:ext uri="{9D8B030D-6E8A-4147-A177-3AD203B41FA5}">
                      <a16:colId xmlns:a16="http://schemas.microsoft.com/office/drawing/2014/main" val="2846988129"/>
                    </a:ext>
                  </a:extLst>
                </a:gridCol>
                <a:gridCol w="1255057">
                  <a:extLst>
                    <a:ext uri="{9D8B030D-6E8A-4147-A177-3AD203B41FA5}">
                      <a16:colId xmlns:a16="http://schemas.microsoft.com/office/drawing/2014/main" val="405703951"/>
                    </a:ext>
                  </a:extLst>
                </a:gridCol>
                <a:gridCol w="2575760">
                  <a:extLst>
                    <a:ext uri="{9D8B030D-6E8A-4147-A177-3AD203B41FA5}">
                      <a16:colId xmlns:a16="http://schemas.microsoft.com/office/drawing/2014/main" val="2026489720"/>
                    </a:ext>
                  </a:extLst>
                </a:gridCol>
              </a:tblGrid>
              <a:tr h="370840">
                <a:tc>
                  <a:txBody>
                    <a:bodyPr/>
                    <a:lstStyle/>
                    <a:p>
                      <a:r>
                        <a:rPr lang="da-DK" dirty="0"/>
                        <a:t>URL</a:t>
                      </a:r>
                    </a:p>
                  </a:txBody>
                  <a:tcPr/>
                </a:tc>
                <a:tc>
                  <a:txBody>
                    <a:bodyPr/>
                    <a:lstStyle/>
                    <a:p>
                      <a:r>
                        <a:rPr lang="da-DK" dirty="0"/>
                        <a:t>Metode</a:t>
                      </a:r>
                    </a:p>
                  </a:txBody>
                  <a:tcPr/>
                </a:tc>
                <a:tc>
                  <a:txBody>
                    <a:bodyPr/>
                    <a:lstStyle/>
                    <a:p>
                      <a:r>
                        <a:rPr lang="da-DK" dirty="0"/>
                        <a:t>Kommentar</a:t>
                      </a:r>
                    </a:p>
                  </a:txBody>
                  <a:tcPr/>
                </a:tc>
                <a:extLst>
                  <a:ext uri="{0D108BD9-81ED-4DB2-BD59-A6C34878D82A}">
                    <a16:rowId xmlns:a16="http://schemas.microsoft.com/office/drawing/2014/main" val="1887376361"/>
                  </a:ext>
                </a:extLst>
              </a:tr>
              <a:tr h="370839">
                <a:tc>
                  <a:txBody>
                    <a:bodyPr/>
                    <a:lstStyle/>
                    <a:p>
                      <a:pPr lvl="0">
                        <a:buNone/>
                      </a:pPr>
                      <a:r>
                        <a:rPr lang="da-DK" dirty="0"/>
                        <a:t>https://opskriftapplikation.dk/opskrift</a:t>
                      </a:r>
                    </a:p>
                  </a:txBody>
                  <a:tcPr/>
                </a:tc>
                <a:tc>
                  <a:txBody>
                    <a:bodyPr/>
                    <a:lstStyle/>
                    <a:p>
                      <a:pPr lvl="0">
                        <a:buNone/>
                      </a:pPr>
                      <a:r>
                        <a:rPr lang="da-DK" dirty="0"/>
                        <a:t>POST</a:t>
                      </a:r>
                    </a:p>
                  </a:txBody>
                  <a:tcPr/>
                </a:tc>
                <a:tc>
                  <a:txBody>
                    <a:bodyPr/>
                    <a:lstStyle/>
                    <a:p>
                      <a:pPr lvl="0">
                        <a:buNone/>
                      </a:pPr>
                      <a:r>
                        <a:rPr lang="da-DK" dirty="0"/>
                        <a:t>?</a:t>
                      </a:r>
                    </a:p>
                  </a:txBody>
                  <a:tcPr/>
                </a:tc>
                <a:extLst>
                  <a:ext uri="{0D108BD9-81ED-4DB2-BD59-A6C34878D82A}">
                    <a16:rowId xmlns:a16="http://schemas.microsoft.com/office/drawing/2014/main" val="2211074326"/>
                  </a:ext>
                </a:extLst>
              </a:tr>
              <a:tr h="370838">
                <a:tc>
                  <a:txBody>
                    <a:bodyPr/>
                    <a:lstStyle/>
                    <a:p>
                      <a:pPr lvl="0">
                        <a:buNone/>
                      </a:pPr>
                      <a:r>
                        <a:rPr lang="da-DK" sz="1800" b="0" i="0" u="none" strike="noStrike" noProof="0" dirty="0">
                          <a:solidFill>
                            <a:srgbClr val="000000"/>
                          </a:solidFill>
                          <a:latin typeface="Arial"/>
                        </a:rPr>
                        <a:t>https://opskriftapplikation.dk/opskrift/12/ingredienser</a:t>
                      </a:r>
                      <a:endParaRPr lang="da-DK" dirty="0"/>
                    </a:p>
                  </a:txBody>
                  <a:tcPr/>
                </a:tc>
                <a:tc>
                  <a:txBody>
                    <a:bodyPr/>
                    <a:lstStyle/>
                    <a:p>
                      <a:pPr lvl="0">
                        <a:buNone/>
                      </a:pPr>
                      <a:r>
                        <a:rPr lang="da-DK" dirty="0"/>
                        <a:t>GET</a:t>
                      </a:r>
                    </a:p>
                  </a:txBody>
                  <a:tcPr/>
                </a:tc>
                <a:tc>
                  <a:txBody>
                    <a:bodyPr/>
                    <a:lstStyle/>
                    <a:p>
                      <a:pPr lvl="0">
                        <a:buNone/>
                      </a:pPr>
                      <a:r>
                        <a:rPr lang="da-DK" dirty="0"/>
                        <a:t>?</a:t>
                      </a:r>
                    </a:p>
                  </a:txBody>
                  <a:tcPr/>
                </a:tc>
                <a:extLst>
                  <a:ext uri="{0D108BD9-81ED-4DB2-BD59-A6C34878D82A}">
                    <a16:rowId xmlns:a16="http://schemas.microsoft.com/office/drawing/2014/main" val="3168484112"/>
                  </a:ext>
                </a:extLst>
              </a:tr>
              <a:tr h="370838">
                <a:tc>
                  <a:txBody>
                    <a:bodyPr/>
                    <a:lstStyle/>
                    <a:p>
                      <a:pPr lvl="0">
                        <a:buNone/>
                      </a:pPr>
                      <a:r>
                        <a:rPr lang="da-DK" sz="1800" b="0" i="0" u="none" strike="noStrike" noProof="0" dirty="0">
                          <a:solidFill>
                            <a:srgbClr val="000000"/>
                          </a:solidFill>
                          <a:latin typeface="Arial"/>
                        </a:rPr>
                        <a:t>https://opskriftapplikation.dk/opskrift/12/ingredienser/5</a:t>
                      </a:r>
                      <a:endParaRPr lang="da-DK" dirty="0"/>
                    </a:p>
                  </a:txBody>
                  <a:tcPr/>
                </a:tc>
                <a:tc>
                  <a:txBody>
                    <a:bodyPr/>
                    <a:lstStyle/>
                    <a:p>
                      <a:pPr lvl="0">
                        <a:buNone/>
                      </a:pPr>
                      <a:r>
                        <a:rPr lang="da-DK" dirty="0"/>
                        <a:t>PUT</a:t>
                      </a:r>
                    </a:p>
                  </a:txBody>
                  <a:tcPr/>
                </a:tc>
                <a:tc>
                  <a:txBody>
                    <a:bodyPr/>
                    <a:lstStyle/>
                    <a:p>
                      <a:pPr lvl="0">
                        <a:buNone/>
                      </a:pPr>
                      <a:r>
                        <a:rPr lang="da-DK" dirty="0"/>
                        <a:t>?</a:t>
                      </a:r>
                    </a:p>
                  </a:txBody>
                  <a:tcPr/>
                </a:tc>
                <a:extLst>
                  <a:ext uri="{0D108BD9-81ED-4DB2-BD59-A6C34878D82A}">
                    <a16:rowId xmlns:a16="http://schemas.microsoft.com/office/drawing/2014/main" val="636249835"/>
                  </a:ext>
                </a:extLst>
              </a:tr>
              <a:tr h="370838">
                <a:tc>
                  <a:txBody>
                    <a:bodyPr/>
                    <a:lstStyle/>
                    <a:p>
                      <a:pPr lvl="0">
                        <a:buNone/>
                      </a:pPr>
                      <a:r>
                        <a:rPr lang="da-DK" sz="1800" b="0" i="0" u="none" strike="noStrike" noProof="0" dirty="0">
                          <a:solidFill>
                            <a:srgbClr val="000000"/>
                          </a:solidFill>
                          <a:latin typeface="Arial"/>
                        </a:rPr>
                        <a:t>https://opskriftapplikation.dk/opskrift/12/trin/8</a:t>
                      </a:r>
                      <a:endParaRPr lang="da-DK" dirty="0"/>
                    </a:p>
                  </a:txBody>
                  <a:tcPr/>
                </a:tc>
                <a:tc>
                  <a:txBody>
                    <a:bodyPr/>
                    <a:lstStyle/>
                    <a:p>
                      <a:pPr lvl="0">
                        <a:buNone/>
                      </a:pPr>
                      <a:r>
                        <a:rPr lang="da-DK" dirty="0"/>
                        <a:t>DELETE</a:t>
                      </a:r>
                    </a:p>
                  </a:txBody>
                  <a:tcPr/>
                </a:tc>
                <a:tc>
                  <a:txBody>
                    <a:bodyPr/>
                    <a:lstStyle/>
                    <a:p>
                      <a:pPr lvl="0">
                        <a:buNone/>
                      </a:pPr>
                      <a:r>
                        <a:rPr lang="da-DK" dirty="0"/>
                        <a:t>?</a:t>
                      </a:r>
                    </a:p>
                  </a:txBody>
                  <a:tcPr/>
                </a:tc>
                <a:extLst>
                  <a:ext uri="{0D108BD9-81ED-4DB2-BD59-A6C34878D82A}">
                    <a16:rowId xmlns:a16="http://schemas.microsoft.com/office/drawing/2014/main" val="1096903807"/>
                  </a:ext>
                </a:extLst>
              </a:tr>
            </a:tbl>
          </a:graphicData>
        </a:graphic>
      </p:graphicFrame>
      <p:sp>
        <p:nvSpPr>
          <p:cNvPr id="4" name="Pladsholder til slidenummer 3">
            <a:extLst>
              <a:ext uri="{FF2B5EF4-FFF2-40B4-BE49-F238E27FC236}">
                <a16:creationId xmlns:a16="http://schemas.microsoft.com/office/drawing/2014/main" id="{59DFD201-F373-3E98-B46F-E113CC609999}"/>
              </a:ext>
            </a:extLst>
          </p:cNvPr>
          <p:cNvSpPr>
            <a:spLocks noGrp="1"/>
          </p:cNvSpPr>
          <p:nvPr>
            <p:ph type="sldNum" sz="quarter" idx="12"/>
          </p:nvPr>
        </p:nvSpPr>
        <p:spPr/>
        <p:txBody>
          <a:bodyPr/>
          <a:lstStyle/>
          <a:p>
            <a:fld id="{24C8C45C-947F-4981-8B3F-4F32E973C901}" type="slidenum">
              <a:rPr lang="da-DK" smtClean="0"/>
              <a:pPr/>
              <a:t>89</a:t>
            </a:fld>
            <a:endParaRPr lang="da-DK" dirty="0"/>
          </a:p>
        </p:txBody>
      </p:sp>
      <p:sp>
        <p:nvSpPr>
          <p:cNvPr id="5" name="Pladsholder til dato 4">
            <a:extLst>
              <a:ext uri="{FF2B5EF4-FFF2-40B4-BE49-F238E27FC236}">
                <a16:creationId xmlns:a16="http://schemas.microsoft.com/office/drawing/2014/main" id="{F4FB702B-8ACD-EB62-6BF1-4FBA18261EBE}"/>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95347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D7AE8-B066-952F-2550-350413A9D777}"/>
              </a:ext>
            </a:extLst>
          </p:cNvPr>
          <p:cNvSpPr>
            <a:spLocks noGrp="1"/>
          </p:cNvSpPr>
          <p:nvPr>
            <p:ph type="title"/>
          </p:nvPr>
        </p:nvSpPr>
        <p:spPr/>
        <p:txBody>
          <a:bodyPr/>
          <a:lstStyle/>
          <a:p>
            <a:r>
              <a:rPr lang="en-GB" dirty="0"/>
              <a:t>Det store </a:t>
            </a:r>
            <a:r>
              <a:rPr lang="en-GB" dirty="0" err="1"/>
              <a:t>billede</a:t>
            </a:r>
            <a:endParaRPr lang="en-GB" dirty="0"/>
          </a:p>
        </p:txBody>
      </p:sp>
      <p:pic>
        <p:nvPicPr>
          <p:cNvPr id="7" name="Pladsholder til indhold 6">
            <a:extLst>
              <a:ext uri="{FF2B5EF4-FFF2-40B4-BE49-F238E27FC236}">
                <a16:creationId xmlns:a16="http://schemas.microsoft.com/office/drawing/2014/main" id="{CF25EC7A-3637-77BB-801C-7CCF5EC26C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76902" y="1710919"/>
            <a:ext cx="4910153" cy="4051180"/>
          </a:xfrm>
        </p:spPr>
      </p:pic>
      <p:sp>
        <p:nvSpPr>
          <p:cNvPr id="4" name="Pladsholder til slidenummer 3">
            <a:extLst>
              <a:ext uri="{FF2B5EF4-FFF2-40B4-BE49-F238E27FC236}">
                <a16:creationId xmlns:a16="http://schemas.microsoft.com/office/drawing/2014/main" id="{DF3E002F-5F6D-6A24-BF19-492538934ACF}"/>
              </a:ext>
            </a:extLst>
          </p:cNvPr>
          <p:cNvSpPr>
            <a:spLocks noGrp="1"/>
          </p:cNvSpPr>
          <p:nvPr>
            <p:ph type="sldNum" sz="quarter" idx="12"/>
          </p:nvPr>
        </p:nvSpPr>
        <p:spPr/>
        <p:txBody>
          <a:bodyPr/>
          <a:lstStyle/>
          <a:p>
            <a:fld id="{24C8C45C-947F-4981-8B3F-4F32E973C901}" type="slidenum">
              <a:rPr lang="da-DK" smtClean="0"/>
              <a:pPr/>
              <a:t>9</a:t>
            </a:fld>
            <a:endParaRPr lang="da-DK" dirty="0"/>
          </a:p>
        </p:txBody>
      </p:sp>
      <p:sp>
        <p:nvSpPr>
          <p:cNvPr id="5" name="Pladsholder til dato 4">
            <a:extLst>
              <a:ext uri="{FF2B5EF4-FFF2-40B4-BE49-F238E27FC236}">
                <a16:creationId xmlns:a16="http://schemas.microsoft.com/office/drawing/2014/main" id="{1DBB7098-224E-0425-5649-2F72273796F1}"/>
              </a:ext>
            </a:extLst>
          </p:cNvPr>
          <p:cNvSpPr>
            <a:spLocks noGrp="1"/>
          </p:cNvSpPr>
          <p:nvPr>
            <p:ph type="dt" sz="half" idx="10"/>
          </p:nvPr>
        </p:nvSpPr>
        <p:spPr/>
        <p:txBody>
          <a:bodyPr/>
          <a:lstStyle/>
          <a:p>
            <a:endParaRPr lang="da-DK" dirty="0"/>
          </a:p>
        </p:txBody>
      </p:sp>
      <p:sp>
        <p:nvSpPr>
          <p:cNvPr id="8" name="Pladsholder til indhold 2">
            <a:extLst>
              <a:ext uri="{FF2B5EF4-FFF2-40B4-BE49-F238E27FC236}">
                <a16:creationId xmlns:a16="http://schemas.microsoft.com/office/drawing/2014/main" id="{A7C80DB0-AB10-ADE1-2E3C-A44C1F957F0F}"/>
              </a:ext>
            </a:extLst>
          </p:cNvPr>
          <p:cNvSpPr txBox="1">
            <a:spLocks/>
          </p:cNvSpPr>
          <p:nvPr/>
        </p:nvSpPr>
        <p:spPr>
          <a:xfrm>
            <a:off x="572400" y="1659599"/>
            <a:ext cx="4910153" cy="4054474"/>
          </a:xfrm>
          <a:prstGeom prst="rect">
            <a:avLst/>
          </a:prstGeom>
        </p:spPr>
        <p:txBody>
          <a:bodyPr vert="horz" lIns="0" tIns="0" rIns="0" bIns="0" rtlCol="0">
            <a:noAutofit/>
          </a:bodyPr>
          <a:lst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3"/>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3"/>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3"/>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3"/>
              </a:buBlip>
              <a:defRPr sz="1400" b="0" kern="1200" baseline="0">
                <a:solidFill>
                  <a:schemeClr val="accent1"/>
                </a:solidFill>
                <a:latin typeface="+mn-lt"/>
                <a:ea typeface="+mn-ea"/>
                <a:cs typeface="+mn-cs"/>
              </a:defRPr>
            </a:lvl9pPr>
          </a:lstStyle>
          <a:p>
            <a:r>
              <a:rPr lang="en-GB" dirty="0" err="1"/>
              <a:t>Hvis</a:t>
            </a:r>
            <a:r>
              <a:rPr lang="en-GB" dirty="0"/>
              <a:t> vi </a:t>
            </a:r>
            <a:r>
              <a:rPr lang="en-GB" dirty="0" err="1"/>
              <a:t>så</a:t>
            </a:r>
            <a:r>
              <a:rPr lang="en-GB" dirty="0"/>
              <a:t> </a:t>
            </a:r>
            <a:r>
              <a:rPr lang="en-GB" dirty="0" err="1"/>
              <a:t>drager</a:t>
            </a:r>
            <a:r>
              <a:rPr lang="en-GB" dirty="0"/>
              <a:t> </a:t>
            </a:r>
            <a:r>
              <a:rPr lang="en-GB" dirty="0" err="1"/>
              <a:t>en</a:t>
            </a:r>
            <a:r>
              <a:rPr lang="en-GB" dirty="0"/>
              <a:t> parallel </a:t>
            </a:r>
            <a:r>
              <a:rPr lang="en-GB" dirty="0" err="1"/>
              <a:t>til</a:t>
            </a:r>
            <a:r>
              <a:rPr lang="en-GB" dirty="0"/>
              <a:t> det at </a:t>
            </a:r>
            <a:r>
              <a:rPr lang="en-GB" dirty="0" err="1"/>
              <a:t>computersystemer</a:t>
            </a:r>
            <a:r>
              <a:rPr lang="en-GB" dirty="0"/>
              <a:t> </a:t>
            </a:r>
            <a:r>
              <a:rPr lang="en-GB" dirty="0" err="1"/>
              <a:t>skal</a:t>
            </a:r>
            <a:r>
              <a:rPr lang="en-GB" dirty="0"/>
              <a:t> </a:t>
            </a:r>
            <a:r>
              <a:rPr lang="en-GB" dirty="0" err="1"/>
              <a:t>kommunikere</a:t>
            </a:r>
            <a:r>
              <a:rPr lang="en-GB" dirty="0"/>
              <a:t> </a:t>
            </a:r>
            <a:r>
              <a:rPr lang="en-GB" dirty="0" err="1"/>
              <a:t>sammen</a:t>
            </a:r>
            <a:endParaRPr lang="en-GB" dirty="0"/>
          </a:p>
          <a:p>
            <a:pPr lvl="1"/>
            <a:r>
              <a:rPr lang="en-GB" dirty="0"/>
              <a:t>De taler </a:t>
            </a:r>
            <a:r>
              <a:rPr lang="en-GB" dirty="0" err="1"/>
              <a:t>forskellige</a:t>
            </a:r>
            <a:r>
              <a:rPr lang="en-GB" dirty="0"/>
              <a:t> sprog (</a:t>
            </a:r>
            <a:r>
              <a:rPr lang="en-GB" dirty="0" err="1"/>
              <a:t>fx</a:t>
            </a:r>
            <a:r>
              <a:rPr lang="en-GB" dirty="0"/>
              <a:t>. Dansk, </a:t>
            </a:r>
            <a:r>
              <a:rPr lang="en-GB" dirty="0" err="1"/>
              <a:t>engelsk</a:t>
            </a:r>
            <a:r>
              <a:rPr lang="en-GB" dirty="0"/>
              <a:t>, </a:t>
            </a:r>
            <a:r>
              <a:rPr lang="en-GB" dirty="0" err="1"/>
              <a:t>fransk</a:t>
            </a:r>
            <a:r>
              <a:rPr lang="en-GB" dirty="0"/>
              <a:t>, </a:t>
            </a:r>
            <a:r>
              <a:rPr lang="en-GB" dirty="0" err="1"/>
              <a:t>italiensk</a:t>
            </a:r>
            <a:r>
              <a:rPr lang="en-GB" dirty="0"/>
              <a:t> </a:t>
            </a:r>
            <a:r>
              <a:rPr lang="en-GB" dirty="0" err="1"/>
              <a:t>osv</a:t>
            </a:r>
            <a:r>
              <a:rPr lang="en-GB" dirty="0"/>
              <a:t>….)</a:t>
            </a:r>
          </a:p>
          <a:p>
            <a:pPr lvl="1"/>
            <a:r>
              <a:rPr lang="en-GB" dirty="0"/>
              <a:t>De </a:t>
            </a:r>
            <a:r>
              <a:rPr lang="en-GB" dirty="0" err="1"/>
              <a:t>har</a:t>
            </a:r>
            <a:r>
              <a:rPr lang="en-GB" dirty="0"/>
              <a:t> </a:t>
            </a:r>
            <a:r>
              <a:rPr lang="en-GB" dirty="0" err="1"/>
              <a:t>ikke</a:t>
            </a:r>
            <a:r>
              <a:rPr lang="en-GB" dirty="0"/>
              <a:t> </a:t>
            </a:r>
            <a:r>
              <a:rPr lang="en-GB" dirty="0" err="1"/>
              <a:t>samme</a:t>
            </a:r>
            <a:r>
              <a:rPr lang="en-GB" dirty="0"/>
              <a:t> </a:t>
            </a:r>
            <a:r>
              <a:rPr lang="en-GB" dirty="0" err="1"/>
              <a:t>alfabet</a:t>
            </a:r>
            <a:r>
              <a:rPr lang="en-GB" dirty="0"/>
              <a:t> (</a:t>
            </a:r>
            <a:r>
              <a:rPr lang="en-GB" dirty="0" err="1"/>
              <a:t>latinske</a:t>
            </a:r>
            <a:r>
              <a:rPr lang="en-GB" dirty="0"/>
              <a:t> </a:t>
            </a:r>
            <a:r>
              <a:rPr lang="en-GB" dirty="0" err="1"/>
              <a:t>alfabet</a:t>
            </a:r>
            <a:r>
              <a:rPr lang="en-GB" dirty="0"/>
              <a:t>, </a:t>
            </a:r>
            <a:r>
              <a:rPr lang="en-GB" dirty="0" err="1"/>
              <a:t>kyrilisk</a:t>
            </a:r>
            <a:r>
              <a:rPr lang="en-GB" dirty="0"/>
              <a:t>, </a:t>
            </a:r>
            <a:r>
              <a:rPr lang="en-GB" dirty="0" err="1"/>
              <a:t>arabisk</a:t>
            </a:r>
            <a:r>
              <a:rPr lang="en-GB" dirty="0"/>
              <a:t>, </a:t>
            </a:r>
            <a:r>
              <a:rPr lang="en-GB" dirty="0" err="1"/>
              <a:t>kinesisk</a:t>
            </a:r>
            <a:r>
              <a:rPr lang="en-GB" dirty="0"/>
              <a:t> </a:t>
            </a:r>
            <a:r>
              <a:rPr lang="en-GB" dirty="0" err="1"/>
              <a:t>osv</a:t>
            </a:r>
            <a:r>
              <a:rPr lang="en-GB" dirty="0"/>
              <a:t>…)</a:t>
            </a:r>
          </a:p>
          <a:p>
            <a:pPr lvl="1"/>
            <a:r>
              <a:rPr lang="en-GB" dirty="0"/>
              <a:t>Vi </a:t>
            </a:r>
            <a:r>
              <a:rPr lang="en-GB" dirty="0" err="1"/>
              <a:t>skal</a:t>
            </a:r>
            <a:r>
              <a:rPr lang="en-GB" dirty="0"/>
              <a:t> </a:t>
            </a:r>
            <a:r>
              <a:rPr lang="en-GB" dirty="0" err="1"/>
              <a:t>også</a:t>
            </a:r>
            <a:r>
              <a:rPr lang="en-GB" dirty="0"/>
              <a:t> stave </a:t>
            </a:r>
            <a:r>
              <a:rPr lang="en-GB" dirty="0" err="1"/>
              <a:t>korrekt</a:t>
            </a:r>
            <a:r>
              <a:rPr lang="en-GB" dirty="0"/>
              <a:t> (</a:t>
            </a:r>
            <a:r>
              <a:rPr lang="en-GB" dirty="0" err="1"/>
              <a:t>syntaks</a:t>
            </a:r>
            <a:r>
              <a:rPr lang="en-GB" dirty="0"/>
              <a:t>)</a:t>
            </a:r>
          </a:p>
        </p:txBody>
      </p:sp>
    </p:spTree>
    <p:extLst>
      <p:ext uri="{BB962C8B-B14F-4D97-AF65-F5344CB8AC3E}">
        <p14:creationId xmlns:p14="http://schemas.microsoft.com/office/powerpoint/2010/main" val="1132527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1272C0-389D-30F3-018D-436510ED388C}"/>
              </a:ext>
            </a:extLst>
          </p:cNvPr>
          <p:cNvSpPr>
            <a:spLocks noGrp="1"/>
          </p:cNvSpPr>
          <p:nvPr>
            <p:ph type="title"/>
          </p:nvPr>
        </p:nvSpPr>
        <p:spPr/>
        <p:txBody>
          <a:bodyPr/>
          <a:lstStyle/>
          <a:p>
            <a:r>
              <a:rPr lang="da-DK" dirty="0">
                <a:cs typeface="Arial"/>
              </a:rPr>
              <a:t>Arkitektur – Opgave (20 min)</a:t>
            </a:r>
            <a:endParaRPr lang="da-DK" dirty="0"/>
          </a:p>
        </p:txBody>
      </p:sp>
      <p:sp>
        <p:nvSpPr>
          <p:cNvPr id="3" name="Pladsholder til indhold 2">
            <a:extLst>
              <a:ext uri="{FF2B5EF4-FFF2-40B4-BE49-F238E27FC236}">
                <a16:creationId xmlns:a16="http://schemas.microsoft.com/office/drawing/2014/main" id="{699CB209-CC9A-2E82-524A-2DBCC59784A9}"/>
              </a:ext>
            </a:extLst>
          </p:cNvPr>
          <p:cNvSpPr>
            <a:spLocks noGrp="1"/>
          </p:cNvSpPr>
          <p:nvPr>
            <p:ph idx="1"/>
          </p:nvPr>
        </p:nvSpPr>
        <p:spPr/>
        <p:txBody>
          <a:bodyPr vert="horz" lIns="0" tIns="0" rIns="0" bIns="0" rtlCol="0" anchor="t">
            <a:noAutofit/>
          </a:bodyPr>
          <a:lstStyle/>
          <a:p>
            <a:pPr marL="359410" indent="-359410"/>
            <a:r>
              <a:rPr lang="da-DK" dirty="0">
                <a:cs typeface="Arial"/>
              </a:rPr>
              <a:t>Åbn en browser og gå til: </a:t>
            </a:r>
            <a:r>
              <a:rPr lang="da-DK" dirty="0">
                <a:ea typeface="+mn-lt"/>
                <a:cs typeface="+mn-lt"/>
                <a:hlinkClick r:id="rId2"/>
              </a:rPr>
              <a:t>https://swapi.dev/</a:t>
            </a:r>
            <a:endParaRPr lang="da-DK">
              <a:ea typeface="+mn-lt"/>
              <a:cs typeface="+mn-lt"/>
            </a:endParaRPr>
          </a:p>
          <a:p>
            <a:pPr marL="719455" lvl="1" indent="-359410"/>
            <a:r>
              <a:rPr lang="da-DK" dirty="0">
                <a:cs typeface="Arial"/>
              </a:rPr>
              <a:t>SWAPI tillader KUN </a:t>
            </a:r>
            <a:r>
              <a:rPr lang="da-DK" dirty="0" err="1">
                <a:cs typeface="Arial"/>
              </a:rPr>
              <a:t>get</a:t>
            </a:r>
            <a:endParaRPr lang="da-DK">
              <a:cs typeface="Arial"/>
            </a:endParaRPr>
          </a:p>
          <a:p>
            <a:pPr marL="359410" indent="-359410"/>
            <a:r>
              <a:rPr lang="da-DK" dirty="0">
                <a:cs typeface="Arial"/>
              </a:rPr>
              <a:t>Svar på disse spørgsmål ved at kigge på formatet, indtaste en REST url og trykke på "</a:t>
            </a:r>
            <a:r>
              <a:rPr lang="da-DK" dirty="0" err="1">
                <a:cs typeface="Arial"/>
              </a:rPr>
              <a:t>request</a:t>
            </a:r>
            <a:r>
              <a:rPr lang="da-DK" dirty="0">
                <a:cs typeface="Arial"/>
              </a:rPr>
              <a:t>"</a:t>
            </a:r>
          </a:p>
          <a:p>
            <a:pPr marL="719455" lvl="1" indent="-359410"/>
            <a:r>
              <a:rPr lang="da-DK" dirty="0">
                <a:cs typeface="Arial"/>
              </a:rPr>
              <a:t>Hvor langt er det rumskib (</a:t>
            </a:r>
            <a:r>
              <a:rPr lang="da-DK" dirty="0" err="1">
                <a:cs typeface="Arial"/>
              </a:rPr>
              <a:t>starship</a:t>
            </a:r>
            <a:r>
              <a:rPr lang="da-DK" dirty="0">
                <a:cs typeface="Arial"/>
              </a:rPr>
              <a:t>) Luke </a:t>
            </a:r>
            <a:r>
              <a:rPr lang="da-DK" dirty="0" err="1">
                <a:cs typeface="Arial"/>
              </a:rPr>
              <a:t>Skywalker</a:t>
            </a:r>
            <a:r>
              <a:rPr lang="da-DK" dirty="0">
                <a:cs typeface="Arial"/>
              </a:rPr>
              <a:t> flyver i?</a:t>
            </a:r>
          </a:p>
          <a:p>
            <a:pPr marL="719455" lvl="1" indent="-359410"/>
            <a:r>
              <a:rPr lang="da-DK" dirty="0">
                <a:cs typeface="Arial"/>
              </a:rPr>
              <a:t>Hvor mange "films" er der lavet ? (hint: hent alle sammen)</a:t>
            </a:r>
          </a:p>
          <a:p>
            <a:pPr marL="719455" lvl="1" indent="-359410"/>
            <a:r>
              <a:rPr lang="da-DK" dirty="0">
                <a:cs typeface="Arial"/>
              </a:rPr>
              <a:t>Hvilket år der Anakin </a:t>
            </a:r>
            <a:r>
              <a:rPr lang="da-DK" dirty="0" err="1">
                <a:cs typeface="Arial"/>
              </a:rPr>
              <a:t>Skywalker</a:t>
            </a:r>
            <a:r>
              <a:rPr lang="da-DK" dirty="0">
                <a:cs typeface="Arial"/>
              </a:rPr>
              <a:t> født (hint: id=11)</a:t>
            </a:r>
          </a:p>
          <a:p>
            <a:pPr marL="719455" lvl="1" indent="-359410"/>
            <a:r>
              <a:rPr lang="da-DK" dirty="0">
                <a:cs typeface="Arial"/>
              </a:rPr>
              <a:t>Hvilke 2 køretøjer "kører" Anakin </a:t>
            </a:r>
            <a:r>
              <a:rPr lang="da-DK" dirty="0" err="1">
                <a:cs typeface="Arial"/>
              </a:rPr>
              <a:t>Skywalker</a:t>
            </a:r>
            <a:r>
              <a:rPr lang="da-DK" dirty="0">
                <a:cs typeface="Arial"/>
              </a:rPr>
              <a:t> i?</a:t>
            </a:r>
          </a:p>
          <a:p>
            <a:pPr marL="1079500" lvl="2" indent="-359410"/>
            <a:r>
              <a:rPr lang="da-DK" dirty="0">
                <a:cs typeface="Arial"/>
              </a:rPr>
              <a:t>Navnet på dem</a:t>
            </a:r>
          </a:p>
        </p:txBody>
      </p:sp>
      <p:sp>
        <p:nvSpPr>
          <p:cNvPr id="4" name="Pladsholder til slidenummer 3">
            <a:extLst>
              <a:ext uri="{FF2B5EF4-FFF2-40B4-BE49-F238E27FC236}">
                <a16:creationId xmlns:a16="http://schemas.microsoft.com/office/drawing/2014/main" id="{37A1EBA5-BF5D-CA80-F484-D258BBD6BF2D}"/>
              </a:ext>
            </a:extLst>
          </p:cNvPr>
          <p:cNvSpPr>
            <a:spLocks noGrp="1"/>
          </p:cNvSpPr>
          <p:nvPr>
            <p:ph type="sldNum" sz="quarter" idx="12"/>
          </p:nvPr>
        </p:nvSpPr>
        <p:spPr/>
        <p:txBody>
          <a:bodyPr/>
          <a:lstStyle/>
          <a:p>
            <a:fld id="{24C8C45C-947F-4981-8B3F-4F32E973C901}" type="slidenum">
              <a:rPr lang="da-DK" smtClean="0"/>
              <a:pPr/>
              <a:t>90</a:t>
            </a:fld>
            <a:endParaRPr lang="da-DK" dirty="0"/>
          </a:p>
        </p:txBody>
      </p:sp>
      <p:sp>
        <p:nvSpPr>
          <p:cNvPr id="5" name="Pladsholder til dato 4">
            <a:extLst>
              <a:ext uri="{FF2B5EF4-FFF2-40B4-BE49-F238E27FC236}">
                <a16:creationId xmlns:a16="http://schemas.microsoft.com/office/drawing/2014/main" id="{5343DB20-DC6C-05AF-F0E7-42C125719D1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62264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52CBED-DC3B-0A2E-5DCE-CD9B0B896F4F}"/>
              </a:ext>
            </a:extLst>
          </p:cNvPr>
          <p:cNvSpPr>
            <a:spLocks noGrp="1"/>
          </p:cNvSpPr>
          <p:nvPr>
            <p:ph type="title"/>
          </p:nvPr>
        </p:nvSpPr>
        <p:spPr/>
        <p:txBody>
          <a:bodyPr/>
          <a:lstStyle/>
          <a:p>
            <a:r>
              <a:rPr lang="da-DK" dirty="0">
                <a:cs typeface="Arial"/>
              </a:rPr>
              <a:t>Arkitektur – andre systemer</a:t>
            </a:r>
          </a:p>
        </p:txBody>
      </p:sp>
      <p:pic>
        <p:nvPicPr>
          <p:cNvPr id="6" name="Billede 6" descr="Et billede, der indeholder tekst&#10;&#10;Beskrivelsen er genereret automatisk">
            <a:extLst>
              <a:ext uri="{FF2B5EF4-FFF2-40B4-BE49-F238E27FC236}">
                <a16:creationId xmlns:a16="http://schemas.microsoft.com/office/drawing/2014/main" id="{B24181F3-54BF-1D4F-B983-DC5FE33B6C59}"/>
              </a:ext>
            </a:extLst>
          </p:cNvPr>
          <p:cNvPicPr>
            <a:picLocks noGrp="1" noChangeAspect="1"/>
          </p:cNvPicPr>
          <p:nvPr>
            <p:ph idx="1"/>
          </p:nvPr>
        </p:nvPicPr>
        <p:blipFill>
          <a:blip r:embed="rId2"/>
          <a:stretch>
            <a:fillRect/>
          </a:stretch>
        </p:blipFill>
        <p:spPr>
          <a:xfrm>
            <a:off x="4671883" y="1069423"/>
            <a:ext cx="7272021" cy="4793188"/>
          </a:xfrm>
        </p:spPr>
      </p:pic>
      <p:sp>
        <p:nvSpPr>
          <p:cNvPr id="4" name="Pladsholder til slidenummer 3">
            <a:extLst>
              <a:ext uri="{FF2B5EF4-FFF2-40B4-BE49-F238E27FC236}">
                <a16:creationId xmlns:a16="http://schemas.microsoft.com/office/drawing/2014/main" id="{EC8DE5A4-D908-E505-5072-138AF41F0900}"/>
              </a:ext>
            </a:extLst>
          </p:cNvPr>
          <p:cNvSpPr>
            <a:spLocks noGrp="1"/>
          </p:cNvSpPr>
          <p:nvPr>
            <p:ph type="sldNum" sz="quarter" idx="12"/>
          </p:nvPr>
        </p:nvSpPr>
        <p:spPr/>
        <p:txBody>
          <a:bodyPr/>
          <a:lstStyle/>
          <a:p>
            <a:fld id="{24C8C45C-947F-4981-8B3F-4F32E973C901}" type="slidenum">
              <a:rPr lang="da-DK" smtClean="0"/>
              <a:pPr/>
              <a:t>91</a:t>
            </a:fld>
            <a:endParaRPr lang="da-DK" dirty="0"/>
          </a:p>
        </p:txBody>
      </p:sp>
      <p:sp>
        <p:nvSpPr>
          <p:cNvPr id="5" name="Pladsholder til dato 4">
            <a:extLst>
              <a:ext uri="{FF2B5EF4-FFF2-40B4-BE49-F238E27FC236}">
                <a16:creationId xmlns:a16="http://schemas.microsoft.com/office/drawing/2014/main" id="{23AED23D-378B-6284-6B5D-A7439003BBD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76789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942BC-B627-6B0C-0226-6CC4CBBA026D}"/>
              </a:ext>
            </a:extLst>
          </p:cNvPr>
          <p:cNvSpPr>
            <a:spLocks noGrp="1"/>
          </p:cNvSpPr>
          <p:nvPr>
            <p:ph type="title"/>
          </p:nvPr>
        </p:nvSpPr>
        <p:spPr/>
        <p:txBody>
          <a:bodyPr/>
          <a:lstStyle/>
          <a:p>
            <a:r>
              <a:rPr lang="da-DK" dirty="0">
                <a:cs typeface="Arial"/>
              </a:rPr>
              <a:t>Arkitektur</a:t>
            </a:r>
            <a:endParaRPr lang="da-DK" dirty="0"/>
          </a:p>
        </p:txBody>
      </p:sp>
      <p:sp>
        <p:nvSpPr>
          <p:cNvPr id="4" name="Pladsholder til slidenummer 3">
            <a:extLst>
              <a:ext uri="{FF2B5EF4-FFF2-40B4-BE49-F238E27FC236}">
                <a16:creationId xmlns:a16="http://schemas.microsoft.com/office/drawing/2014/main" id="{7B9FF041-C577-8C05-5479-344410904ECB}"/>
              </a:ext>
            </a:extLst>
          </p:cNvPr>
          <p:cNvSpPr>
            <a:spLocks noGrp="1"/>
          </p:cNvSpPr>
          <p:nvPr>
            <p:ph type="sldNum" sz="quarter" idx="12"/>
          </p:nvPr>
        </p:nvSpPr>
        <p:spPr/>
        <p:txBody>
          <a:bodyPr/>
          <a:lstStyle/>
          <a:p>
            <a:fld id="{24C8C45C-947F-4981-8B3F-4F32E973C901}" type="slidenum">
              <a:rPr lang="da-DK" smtClean="0"/>
              <a:pPr/>
              <a:t>92</a:t>
            </a:fld>
            <a:endParaRPr lang="da-DK" dirty="0"/>
          </a:p>
        </p:txBody>
      </p:sp>
      <p:sp>
        <p:nvSpPr>
          <p:cNvPr id="5" name="Pladsholder til dato 4">
            <a:extLst>
              <a:ext uri="{FF2B5EF4-FFF2-40B4-BE49-F238E27FC236}">
                <a16:creationId xmlns:a16="http://schemas.microsoft.com/office/drawing/2014/main" id="{BD1396DA-B602-3739-259B-100E2395603F}"/>
              </a:ext>
            </a:extLst>
          </p:cNvPr>
          <p:cNvSpPr>
            <a:spLocks noGrp="1"/>
          </p:cNvSpPr>
          <p:nvPr>
            <p:ph type="dt" sz="half" idx="10"/>
          </p:nvPr>
        </p:nvSpPr>
        <p:spPr/>
        <p:txBody>
          <a:bodyPr/>
          <a:lstStyle/>
          <a:p>
            <a:endParaRPr lang="da-DK" dirty="0"/>
          </a:p>
        </p:txBody>
      </p:sp>
      <p:sp>
        <p:nvSpPr>
          <p:cNvPr id="7" name="Rektangel 6">
            <a:extLst>
              <a:ext uri="{FF2B5EF4-FFF2-40B4-BE49-F238E27FC236}">
                <a16:creationId xmlns:a16="http://schemas.microsoft.com/office/drawing/2014/main" id="{01D1FC5A-D465-996F-C315-84F636584344}"/>
              </a:ext>
            </a:extLst>
          </p:cNvPr>
          <p:cNvSpPr/>
          <p:nvPr/>
        </p:nvSpPr>
        <p:spPr>
          <a:xfrm>
            <a:off x="515049" y="2444748"/>
            <a:ext cx="2226580" cy="71676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err="1"/>
              <a:t>Kundeapplikation</a:t>
            </a:r>
            <a:endParaRPr lang="en-GB" sz="1600" noProof="0" dirty="0" err="1"/>
          </a:p>
        </p:txBody>
      </p:sp>
      <p:sp>
        <p:nvSpPr>
          <p:cNvPr id="9" name="Rektangel 8">
            <a:extLst>
              <a:ext uri="{FF2B5EF4-FFF2-40B4-BE49-F238E27FC236}">
                <a16:creationId xmlns:a16="http://schemas.microsoft.com/office/drawing/2014/main" id="{776154D4-1F0C-3475-DBDF-2CA02F086054}"/>
              </a:ext>
            </a:extLst>
          </p:cNvPr>
          <p:cNvSpPr/>
          <p:nvPr/>
        </p:nvSpPr>
        <p:spPr>
          <a:xfrm>
            <a:off x="2791285" y="2440660"/>
            <a:ext cx="914400" cy="7134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2000" dirty="0">
                <a:cs typeface="Arial"/>
              </a:rPr>
              <a:t>API</a:t>
            </a:r>
            <a:endParaRPr lang="da-DK" sz="2000" noProof="0" dirty="0" err="1"/>
          </a:p>
        </p:txBody>
      </p:sp>
      <p:sp>
        <p:nvSpPr>
          <p:cNvPr id="11" name="Rektangel 10">
            <a:extLst>
              <a:ext uri="{FF2B5EF4-FFF2-40B4-BE49-F238E27FC236}">
                <a16:creationId xmlns:a16="http://schemas.microsoft.com/office/drawing/2014/main" id="{4D96F66F-B6D3-A1A5-4A8B-B96960F85DBF}"/>
              </a:ext>
            </a:extLst>
          </p:cNvPr>
          <p:cNvSpPr/>
          <p:nvPr/>
        </p:nvSpPr>
        <p:spPr>
          <a:xfrm>
            <a:off x="9509189" y="2458832"/>
            <a:ext cx="2226580" cy="716763"/>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err="1"/>
              <a:t>Lagerapplikation</a:t>
            </a:r>
            <a:endParaRPr lang="en-GB" sz="1600" noProof="0" dirty="0" err="1"/>
          </a:p>
        </p:txBody>
      </p:sp>
      <p:sp>
        <p:nvSpPr>
          <p:cNvPr id="13" name="Rektangel 12">
            <a:extLst>
              <a:ext uri="{FF2B5EF4-FFF2-40B4-BE49-F238E27FC236}">
                <a16:creationId xmlns:a16="http://schemas.microsoft.com/office/drawing/2014/main" id="{F19FF937-66D4-5159-BD0E-C3331AF9AFE4}"/>
              </a:ext>
            </a:extLst>
          </p:cNvPr>
          <p:cNvSpPr/>
          <p:nvPr/>
        </p:nvSpPr>
        <p:spPr>
          <a:xfrm>
            <a:off x="8522774" y="2460507"/>
            <a:ext cx="937043" cy="708390"/>
          </a:xfrm>
          <a:prstGeom prst="rect">
            <a:avLst/>
          </a:prstGeom>
          <a:solidFill>
            <a:schemeClr val="accent6">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GB" sz="1600" dirty="0"/>
              <a:t>API</a:t>
            </a:r>
            <a:endParaRPr lang="da-DK" dirty="0"/>
          </a:p>
        </p:txBody>
      </p:sp>
      <p:cxnSp>
        <p:nvCxnSpPr>
          <p:cNvPr id="15" name="Lige pilforbindelse 14">
            <a:extLst>
              <a:ext uri="{FF2B5EF4-FFF2-40B4-BE49-F238E27FC236}">
                <a16:creationId xmlns:a16="http://schemas.microsoft.com/office/drawing/2014/main" id="{CF76F8ED-F378-47B4-623B-E82C56FA055A}"/>
              </a:ext>
            </a:extLst>
          </p:cNvPr>
          <p:cNvCxnSpPr/>
          <p:nvPr/>
        </p:nvCxnSpPr>
        <p:spPr>
          <a:xfrm flipV="1">
            <a:off x="3666565" y="2810435"/>
            <a:ext cx="4858870" cy="11953"/>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fik 15" descr="Papir kontur">
            <a:extLst>
              <a:ext uri="{FF2B5EF4-FFF2-40B4-BE49-F238E27FC236}">
                <a16:creationId xmlns:a16="http://schemas.microsoft.com/office/drawing/2014/main" id="{07B453A5-1875-7427-88E1-2B9956230F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7064" y="1860735"/>
            <a:ext cx="914400" cy="914400"/>
          </a:xfrm>
          <a:prstGeom prst="rect">
            <a:avLst/>
          </a:prstGeom>
        </p:spPr>
      </p:pic>
      <p:sp>
        <p:nvSpPr>
          <p:cNvPr id="18" name="Tekstfelt 17">
            <a:extLst>
              <a:ext uri="{FF2B5EF4-FFF2-40B4-BE49-F238E27FC236}">
                <a16:creationId xmlns:a16="http://schemas.microsoft.com/office/drawing/2014/main" id="{DD4E999E-99CC-3E13-4011-8C73BE95FCC1}"/>
              </a:ext>
            </a:extLst>
          </p:cNvPr>
          <p:cNvSpPr txBox="1"/>
          <p:nvPr/>
        </p:nvSpPr>
        <p:spPr>
          <a:xfrm>
            <a:off x="2569882" y="3204883"/>
            <a:ext cx="2743200" cy="2046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400" dirty="0">
                <a:solidFill>
                  <a:schemeClr val="accent1"/>
                </a:solidFill>
                <a:cs typeface="Arial"/>
              </a:rPr>
              <a:t>API / </a:t>
            </a:r>
            <a:r>
              <a:rPr lang="da-DK" sz="1400" dirty="0" err="1">
                <a:solidFill>
                  <a:schemeClr val="accent1"/>
                </a:solidFill>
                <a:cs typeface="Arial"/>
              </a:rPr>
              <a:t>WebService</a:t>
            </a:r>
          </a:p>
        </p:txBody>
      </p:sp>
      <p:sp>
        <p:nvSpPr>
          <p:cNvPr id="19" name="Tekstfelt 18">
            <a:extLst>
              <a:ext uri="{FF2B5EF4-FFF2-40B4-BE49-F238E27FC236}">
                <a16:creationId xmlns:a16="http://schemas.microsoft.com/office/drawing/2014/main" id="{F00A184A-8BF0-5325-948F-84B003FA6FAD}"/>
              </a:ext>
            </a:extLst>
          </p:cNvPr>
          <p:cNvSpPr txBox="1"/>
          <p:nvPr/>
        </p:nvSpPr>
        <p:spPr>
          <a:xfrm>
            <a:off x="8352117" y="3227295"/>
            <a:ext cx="2743200" cy="2046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400" dirty="0">
                <a:solidFill>
                  <a:schemeClr val="accent1"/>
                </a:solidFill>
                <a:cs typeface="Arial"/>
              </a:rPr>
              <a:t>API / </a:t>
            </a:r>
            <a:r>
              <a:rPr lang="da-DK" sz="1400" dirty="0" err="1">
                <a:solidFill>
                  <a:schemeClr val="accent1"/>
                </a:solidFill>
                <a:cs typeface="Arial"/>
              </a:rPr>
              <a:t>WebService</a:t>
            </a:r>
          </a:p>
        </p:txBody>
      </p:sp>
      <p:pic>
        <p:nvPicPr>
          <p:cNvPr id="20" name="Grafik 20" descr="Nøgle kontur">
            <a:extLst>
              <a:ext uri="{FF2B5EF4-FFF2-40B4-BE49-F238E27FC236}">
                <a16:creationId xmlns:a16="http://schemas.microsoft.com/office/drawing/2014/main" id="{BE7A4910-88E7-0CCF-A913-2BE58C84D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71565" y="1604682"/>
            <a:ext cx="376518" cy="361577"/>
          </a:xfrm>
          <a:prstGeom prst="rect">
            <a:avLst/>
          </a:prstGeom>
        </p:spPr>
      </p:pic>
      <p:sp>
        <p:nvSpPr>
          <p:cNvPr id="21" name="Tekstfelt 20">
            <a:extLst>
              <a:ext uri="{FF2B5EF4-FFF2-40B4-BE49-F238E27FC236}">
                <a16:creationId xmlns:a16="http://schemas.microsoft.com/office/drawing/2014/main" id="{9BAF9754-FD67-8302-9D54-A251D53003CF}"/>
              </a:ext>
            </a:extLst>
          </p:cNvPr>
          <p:cNvSpPr txBox="1"/>
          <p:nvPr/>
        </p:nvSpPr>
        <p:spPr>
          <a:xfrm>
            <a:off x="5266764" y="1247589"/>
            <a:ext cx="2743200" cy="4093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400" dirty="0">
                <a:solidFill>
                  <a:schemeClr val="accent1"/>
                </a:solidFill>
                <a:cs typeface="Arial"/>
              </a:rPr>
              <a:t>XML / JSON (Format)</a:t>
            </a:r>
            <a:br>
              <a:rPr lang="da-DK" sz="1400" dirty="0">
                <a:solidFill>
                  <a:schemeClr val="accent1"/>
                </a:solidFill>
                <a:cs typeface="Arial"/>
              </a:rPr>
            </a:br>
            <a:r>
              <a:rPr lang="da-DK" sz="1400" dirty="0" err="1">
                <a:solidFill>
                  <a:schemeClr val="accent1"/>
                </a:solidFill>
                <a:cs typeface="Arial"/>
              </a:rPr>
              <a:t>Token</a:t>
            </a:r>
            <a:r>
              <a:rPr lang="da-DK" sz="1400" dirty="0">
                <a:solidFill>
                  <a:schemeClr val="accent1"/>
                </a:solidFill>
                <a:cs typeface="Arial"/>
              </a:rPr>
              <a:t> (nøgle)</a:t>
            </a:r>
          </a:p>
        </p:txBody>
      </p:sp>
      <p:sp>
        <p:nvSpPr>
          <p:cNvPr id="22" name="Tekstfelt 21">
            <a:extLst>
              <a:ext uri="{FF2B5EF4-FFF2-40B4-BE49-F238E27FC236}">
                <a16:creationId xmlns:a16="http://schemas.microsoft.com/office/drawing/2014/main" id="{E93084C2-54BD-5F0F-1606-BEF9B3C44F88}"/>
              </a:ext>
            </a:extLst>
          </p:cNvPr>
          <p:cNvSpPr txBox="1"/>
          <p:nvPr/>
        </p:nvSpPr>
        <p:spPr>
          <a:xfrm>
            <a:off x="941293" y="2084294"/>
            <a:ext cx="3146611" cy="2046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spcAft>
                <a:spcPts val="1417"/>
              </a:spcAft>
              <a:buClr>
                <a:schemeClr val="accent2"/>
              </a:buClr>
            </a:pPr>
            <a:r>
              <a:rPr lang="da-DK" sz="1400" dirty="0">
                <a:solidFill>
                  <a:schemeClr val="accent1"/>
                </a:solidFill>
                <a:cs typeface="Arial"/>
              </a:rPr>
              <a:t>Kommunikationsmodel: SOAP/REST</a:t>
            </a:r>
          </a:p>
        </p:txBody>
      </p:sp>
      <p:sp>
        <p:nvSpPr>
          <p:cNvPr id="23" name="Sky 22">
            <a:extLst>
              <a:ext uri="{FF2B5EF4-FFF2-40B4-BE49-F238E27FC236}">
                <a16:creationId xmlns:a16="http://schemas.microsoft.com/office/drawing/2014/main" id="{573983FE-F907-B917-6861-46188DDE8619}"/>
              </a:ext>
            </a:extLst>
          </p:cNvPr>
          <p:cNvSpPr/>
          <p:nvPr/>
        </p:nvSpPr>
        <p:spPr>
          <a:xfrm>
            <a:off x="7536329" y="2590800"/>
            <a:ext cx="854635" cy="540871"/>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200" dirty="0">
                <a:cs typeface="Arial"/>
              </a:rPr>
              <a:t>Oversætter</a:t>
            </a:r>
            <a:endParaRPr lang="da-DK" sz="1200" noProof="0" dirty="0">
              <a:cs typeface="Arial"/>
            </a:endParaRPr>
          </a:p>
        </p:txBody>
      </p:sp>
      <p:sp>
        <p:nvSpPr>
          <p:cNvPr id="24" name="Sky 23">
            <a:extLst>
              <a:ext uri="{FF2B5EF4-FFF2-40B4-BE49-F238E27FC236}">
                <a16:creationId xmlns:a16="http://schemas.microsoft.com/office/drawing/2014/main" id="{9898D692-BEB8-D2E9-A760-9E59B470E9CE}"/>
              </a:ext>
            </a:extLst>
          </p:cNvPr>
          <p:cNvSpPr/>
          <p:nvPr/>
        </p:nvSpPr>
        <p:spPr>
          <a:xfrm>
            <a:off x="3868270" y="2523565"/>
            <a:ext cx="854635" cy="540871"/>
          </a:xfrm>
          <a:prstGeom prst="cloud">
            <a:avLst/>
          </a:prstGeom>
          <a:ln/>
        </p:spPr>
        <p:style>
          <a:lnRef idx="2">
            <a:schemeClr val="accent6">
              <a:shade val="15000"/>
            </a:schemeClr>
          </a:lnRef>
          <a:fillRef idx="1">
            <a:schemeClr val="accent6"/>
          </a:fillRef>
          <a:effectRef idx="0">
            <a:schemeClr val="accent6"/>
          </a:effectRef>
          <a:fontRef idx="minor">
            <a:schemeClr val="lt1"/>
          </a:fontRef>
        </p:style>
        <p:txBody>
          <a:bodyPr lIns="72000" tIns="36000" rIns="72000" bIns="36000" rtlCol="0" anchor="ctr"/>
          <a:lstStyle/>
          <a:p>
            <a:pPr algn="ctr"/>
            <a:r>
              <a:rPr lang="da-DK" sz="1200" dirty="0">
                <a:cs typeface="Arial"/>
              </a:rPr>
              <a:t>Oversætter</a:t>
            </a:r>
            <a:endParaRPr lang="da-DK" sz="1200" noProof="0" dirty="0">
              <a:cs typeface="Arial"/>
            </a:endParaRPr>
          </a:p>
        </p:txBody>
      </p:sp>
    </p:spTree>
    <p:extLst>
      <p:ext uri="{BB962C8B-B14F-4D97-AF65-F5344CB8AC3E}">
        <p14:creationId xmlns:p14="http://schemas.microsoft.com/office/powerpoint/2010/main" val="6989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28AC89EB-8D90-4DFC-B6A0-DAAB39C3E9E6}"/>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58A72A87-E935-9FD5-CA37-FF0BD6223F95}"/>
              </a:ext>
            </a:extLst>
          </p:cNvPr>
          <p:cNvSpPr>
            <a:spLocks noGrp="1"/>
          </p:cNvSpPr>
          <p:nvPr>
            <p:ph type="sldNum" sz="quarter" idx="4"/>
          </p:nvPr>
        </p:nvSpPr>
        <p:spPr/>
        <p:txBody>
          <a:bodyPr/>
          <a:lstStyle/>
          <a:p>
            <a:fld id="{24C8C45C-947F-4981-8B3F-4F32E973C901}" type="slidenum">
              <a:rPr lang="da-DK" smtClean="0"/>
              <a:pPr/>
              <a:t>93</a:t>
            </a:fld>
            <a:endParaRPr lang="da-DK" dirty="0"/>
          </a:p>
        </p:txBody>
      </p:sp>
      <p:sp>
        <p:nvSpPr>
          <p:cNvPr id="6" name="Titel 5">
            <a:extLst>
              <a:ext uri="{FF2B5EF4-FFF2-40B4-BE49-F238E27FC236}">
                <a16:creationId xmlns:a16="http://schemas.microsoft.com/office/drawing/2014/main" id="{BBE0AF92-DA88-EED6-33DB-A426D0F1D332}"/>
              </a:ext>
            </a:extLst>
          </p:cNvPr>
          <p:cNvSpPr>
            <a:spLocks noGrp="1"/>
          </p:cNvSpPr>
          <p:nvPr>
            <p:ph type="ctrTitle"/>
          </p:nvPr>
        </p:nvSpPr>
        <p:spPr>
          <a:xfrm>
            <a:off x="2790181" y="3257121"/>
            <a:ext cx="6611637" cy="343758"/>
          </a:xfrm>
        </p:spPr>
        <p:txBody>
          <a:bodyPr/>
          <a:lstStyle/>
          <a:p>
            <a:pPr algn="ctr"/>
            <a:r>
              <a:rPr lang="en-GB" sz="2400" dirty="0"/>
              <a:t>Er der </a:t>
            </a:r>
            <a:r>
              <a:rPr lang="en-GB" sz="2400" err="1"/>
              <a:t>spørgsmål</a:t>
            </a:r>
            <a:r>
              <a:rPr lang="en-GB" sz="2400" dirty="0"/>
              <a:t> </a:t>
            </a:r>
            <a:r>
              <a:rPr lang="en-GB" sz="2400" err="1"/>
              <a:t>til</a:t>
            </a:r>
            <a:r>
              <a:rPr lang="en-GB" sz="2400" dirty="0"/>
              <a:t> </a:t>
            </a:r>
            <a:r>
              <a:rPr lang="en-GB" sz="2400" err="1"/>
              <a:t>arkitekturen</a:t>
            </a:r>
            <a:r>
              <a:rPr lang="en-GB" sz="2400"/>
              <a:t> - og </a:t>
            </a:r>
            <a:r>
              <a:rPr lang="en-GB" sz="2400" err="1"/>
              <a:t>når</a:t>
            </a:r>
            <a:r>
              <a:rPr lang="en-GB" sz="2400"/>
              <a:t> to </a:t>
            </a:r>
            <a:r>
              <a:rPr lang="en-GB" sz="2400" err="1"/>
              <a:t>applikationer</a:t>
            </a:r>
            <a:r>
              <a:rPr lang="en-GB" sz="2400"/>
              <a:t> taler </a:t>
            </a:r>
            <a:r>
              <a:rPr lang="en-GB" sz="2400" err="1"/>
              <a:t>sammen</a:t>
            </a:r>
            <a:r>
              <a:rPr lang="en-GB" sz="2400" dirty="0"/>
              <a:t> ?</a:t>
            </a:r>
          </a:p>
        </p:txBody>
      </p:sp>
    </p:spTree>
    <p:extLst>
      <p:ext uri="{BB962C8B-B14F-4D97-AF65-F5344CB8AC3E}">
        <p14:creationId xmlns:p14="http://schemas.microsoft.com/office/powerpoint/2010/main" val="23053508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dato 4">
            <a:extLst>
              <a:ext uri="{FF2B5EF4-FFF2-40B4-BE49-F238E27FC236}">
                <a16:creationId xmlns:a16="http://schemas.microsoft.com/office/drawing/2014/main" id="{866619E1-2D47-A03E-9DCD-9D7B64A38473}"/>
              </a:ext>
            </a:extLst>
          </p:cNvPr>
          <p:cNvSpPr>
            <a:spLocks noGrp="1"/>
          </p:cNvSpPr>
          <p:nvPr>
            <p:ph type="dt" sz="half" idx="2"/>
          </p:nvPr>
        </p:nvSpPr>
        <p:spPr/>
        <p:txBody>
          <a:bodyPr/>
          <a:lstStyle/>
          <a:p>
            <a:endParaRPr lang="da-DK" dirty="0"/>
          </a:p>
        </p:txBody>
      </p:sp>
      <p:sp>
        <p:nvSpPr>
          <p:cNvPr id="4" name="Pladsholder til slidenummer 3">
            <a:extLst>
              <a:ext uri="{FF2B5EF4-FFF2-40B4-BE49-F238E27FC236}">
                <a16:creationId xmlns:a16="http://schemas.microsoft.com/office/drawing/2014/main" id="{0210C3F4-E718-11D0-54F0-7FDF88D1620E}"/>
              </a:ext>
            </a:extLst>
          </p:cNvPr>
          <p:cNvSpPr>
            <a:spLocks noGrp="1"/>
          </p:cNvSpPr>
          <p:nvPr>
            <p:ph type="sldNum" sz="quarter" idx="4"/>
          </p:nvPr>
        </p:nvSpPr>
        <p:spPr/>
        <p:txBody>
          <a:bodyPr/>
          <a:lstStyle/>
          <a:p>
            <a:fld id="{24C8C45C-947F-4981-8B3F-4F32E973C901}" type="slidenum">
              <a:rPr lang="da-DK" smtClean="0"/>
              <a:pPr/>
              <a:t>94</a:t>
            </a:fld>
            <a:endParaRPr lang="da-DK" dirty="0"/>
          </a:p>
        </p:txBody>
      </p:sp>
      <p:sp>
        <p:nvSpPr>
          <p:cNvPr id="6" name="Titel 5">
            <a:extLst>
              <a:ext uri="{FF2B5EF4-FFF2-40B4-BE49-F238E27FC236}">
                <a16:creationId xmlns:a16="http://schemas.microsoft.com/office/drawing/2014/main" id="{73D3C45F-15BE-DE59-F8B2-3097B78125A3}"/>
              </a:ext>
            </a:extLst>
          </p:cNvPr>
          <p:cNvSpPr>
            <a:spLocks noGrp="1"/>
          </p:cNvSpPr>
          <p:nvPr>
            <p:ph type="ctrTitle"/>
          </p:nvPr>
        </p:nvSpPr>
        <p:spPr/>
        <p:txBody>
          <a:bodyPr/>
          <a:lstStyle/>
          <a:p>
            <a:r>
              <a:rPr lang="en-GB" dirty="0"/>
              <a:t>Messaging, Queues, MQ</a:t>
            </a:r>
            <a:endParaRPr lang="en-GB" dirty="0">
              <a:cs typeface="Arial"/>
            </a:endParaRPr>
          </a:p>
        </p:txBody>
      </p:sp>
      <p:sp>
        <p:nvSpPr>
          <p:cNvPr id="7" name="Undertitel 6">
            <a:extLst>
              <a:ext uri="{FF2B5EF4-FFF2-40B4-BE49-F238E27FC236}">
                <a16:creationId xmlns:a16="http://schemas.microsoft.com/office/drawing/2014/main" id="{72740060-8934-EB52-87CE-5BF6458CA115}"/>
              </a:ext>
            </a:extLst>
          </p:cNvPr>
          <p:cNvSpPr>
            <a:spLocks noGrp="1"/>
          </p:cNvSpPr>
          <p:nvPr>
            <p:ph type="subTitle" idx="1"/>
          </p:nvPr>
        </p:nvSpPr>
        <p:spPr/>
        <p:txBody>
          <a:bodyPr vert="horz" lIns="0" tIns="0" rIns="0" bIns="0" rtlCol="0" anchor="t">
            <a:noAutofit/>
          </a:bodyPr>
          <a:lstStyle/>
          <a:p>
            <a:r>
              <a:rPr lang="en-GB" dirty="0" err="1">
                <a:cs typeface="Arial"/>
              </a:rPr>
              <a:t>Beskeddrevet</a:t>
            </a:r>
            <a:r>
              <a:rPr lang="en-GB" dirty="0">
                <a:cs typeface="Arial"/>
              </a:rPr>
              <a:t> </a:t>
            </a:r>
            <a:r>
              <a:rPr lang="en-GB" dirty="0" err="1">
                <a:cs typeface="Arial"/>
              </a:rPr>
              <a:t>kommunikation</a:t>
            </a:r>
            <a:endParaRPr lang="en-GB" dirty="0" err="1"/>
          </a:p>
        </p:txBody>
      </p:sp>
    </p:spTree>
    <p:extLst>
      <p:ext uri="{BB962C8B-B14F-4D97-AF65-F5344CB8AC3E}">
        <p14:creationId xmlns:p14="http://schemas.microsoft.com/office/powerpoint/2010/main" val="4136658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706840-A1CA-D833-613C-251A74793159}"/>
              </a:ext>
            </a:extLst>
          </p:cNvPr>
          <p:cNvSpPr>
            <a:spLocks noGrp="1"/>
          </p:cNvSpPr>
          <p:nvPr>
            <p:ph type="title"/>
          </p:nvPr>
        </p:nvSpPr>
        <p:spPr/>
        <p:txBody>
          <a:bodyPr/>
          <a:lstStyle/>
          <a:p>
            <a:r>
              <a:rPr lang="da-DK" dirty="0">
                <a:cs typeface="Arial"/>
              </a:rPr>
              <a:t>Messaging</a:t>
            </a:r>
            <a:endParaRPr lang="da-DK" dirty="0"/>
          </a:p>
        </p:txBody>
      </p:sp>
      <p:sp>
        <p:nvSpPr>
          <p:cNvPr id="5" name="Undertitel 4">
            <a:extLst>
              <a:ext uri="{FF2B5EF4-FFF2-40B4-BE49-F238E27FC236}">
                <a16:creationId xmlns:a16="http://schemas.microsoft.com/office/drawing/2014/main" id="{BEFE4A71-3C4E-C9CA-827E-3E1ECF3A7395}"/>
              </a:ext>
            </a:extLst>
          </p:cNvPr>
          <p:cNvSpPr>
            <a:spLocks noGrp="1"/>
          </p:cNvSpPr>
          <p:nvPr>
            <p:ph idx="1"/>
          </p:nvPr>
        </p:nvSpPr>
        <p:spPr/>
        <p:txBody>
          <a:bodyPr vert="horz" lIns="0" tIns="0" rIns="0" bIns="0" rtlCol="0" anchor="t">
            <a:noAutofit/>
          </a:bodyPr>
          <a:lstStyle/>
          <a:p>
            <a:pPr marL="359410" indent="-359410"/>
            <a:r>
              <a:rPr lang="da-DK" dirty="0">
                <a:cs typeface="Arial"/>
              </a:rPr>
              <a:t>Kommunikation mellem systemer kan være komplekst – meget komplekst</a:t>
            </a:r>
          </a:p>
          <a:p>
            <a:pPr marL="359410" indent="-359410"/>
            <a:r>
              <a:rPr lang="da-DK" dirty="0">
                <a:cs typeface="Arial"/>
              </a:rPr>
              <a:t>Et af de problemer man kan løbe ind i, når man forsøget at kommunikere mellem så mange systemer – er at de måske er "langsomme", "optagede", "nede"</a:t>
            </a:r>
          </a:p>
          <a:p>
            <a:pPr marL="359410" indent="-359410"/>
            <a:r>
              <a:rPr lang="da-DK" dirty="0">
                <a:cs typeface="Arial"/>
              </a:rPr>
              <a:t>Hvis alle kalder hinanden direkte, og skal vente på at få udført en opgave, så er det noget som kan svække hastigheden på hele det samlede "system" af applikationer.</a:t>
            </a:r>
          </a:p>
        </p:txBody>
      </p:sp>
      <p:sp>
        <p:nvSpPr>
          <p:cNvPr id="3" name="Pladsholder til slidenummer 2">
            <a:extLst>
              <a:ext uri="{FF2B5EF4-FFF2-40B4-BE49-F238E27FC236}">
                <a16:creationId xmlns:a16="http://schemas.microsoft.com/office/drawing/2014/main" id="{C8F28D89-45A8-CC44-E94E-8A8ABB6E7C62}"/>
              </a:ext>
            </a:extLst>
          </p:cNvPr>
          <p:cNvSpPr>
            <a:spLocks noGrp="1"/>
          </p:cNvSpPr>
          <p:nvPr>
            <p:ph type="sldNum" sz="quarter" idx="12"/>
          </p:nvPr>
        </p:nvSpPr>
        <p:spPr/>
        <p:txBody>
          <a:bodyPr/>
          <a:lstStyle/>
          <a:p>
            <a:fld id="{24C8C45C-947F-4981-8B3F-4F32E973C901}" type="slidenum">
              <a:rPr lang="da-DK" smtClean="0"/>
              <a:pPr/>
              <a:t>95</a:t>
            </a:fld>
            <a:endParaRPr lang="da-DK" dirty="0"/>
          </a:p>
        </p:txBody>
      </p:sp>
      <p:sp>
        <p:nvSpPr>
          <p:cNvPr id="2" name="Pladsholder til dato 1">
            <a:extLst>
              <a:ext uri="{FF2B5EF4-FFF2-40B4-BE49-F238E27FC236}">
                <a16:creationId xmlns:a16="http://schemas.microsoft.com/office/drawing/2014/main" id="{DC7ABC35-06A9-C3D6-F342-7A287B909F94}"/>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944266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E9F4B8-4B69-19D1-3378-8EEDFEAAFD67}"/>
              </a:ext>
            </a:extLst>
          </p:cNvPr>
          <p:cNvSpPr>
            <a:spLocks noGrp="1"/>
          </p:cNvSpPr>
          <p:nvPr>
            <p:ph type="title"/>
          </p:nvPr>
        </p:nvSpPr>
        <p:spPr/>
        <p:txBody>
          <a:bodyPr/>
          <a:lstStyle/>
          <a:p>
            <a:r>
              <a:rPr lang="da-DK" dirty="0">
                <a:cs typeface="Arial"/>
              </a:rPr>
              <a:t>Messaging</a:t>
            </a:r>
            <a:endParaRPr lang="da-DK" dirty="0"/>
          </a:p>
        </p:txBody>
      </p:sp>
      <p:sp>
        <p:nvSpPr>
          <p:cNvPr id="3" name="Pladsholder til indhold 2">
            <a:extLst>
              <a:ext uri="{FF2B5EF4-FFF2-40B4-BE49-F238E27FC236}">
                <a16:creationId xmlns:a16="http://schemas.microsoft.com/office/drawing/2014/main" id="{86F0F2A2-5550-9833-B4E3-D66D114159C8}"/>
              </a:ext>
            </a:extLst>
          </p:cNvPr>
          <p:cNvSpPr>
            <a:spLocks noGrp="1"/>
          </p:cNvSpPr>
          <p:nvPr>
            <p:ph idx="1"/>
          </p:nvPr>
        </p:nvSpPr>
        <p:spPr/>
        <p:txBody>
          <a:bodyPr vert="horz" lIns="0" tIns="0" rIns="0" bIns="0" rtlCol="0" anchor="t">
            <a:noAutofit/>
          </a:bodyPr>
          <a:lstStyle/>
          <a:p>
            <a:pPr marL="359410" indent="-359410"/>
            <a:r>
              <a:rPr lang="da-DK" dirty="0">
                <a:cs typeface="Arial"/>
              </a:rPr>
              <a:t>Typisk bruger man </a:t>
            </a:r>
            <a:r>
              <a:rPr lang="da-DK" dirty="0" err="1">
                <a:cs typeface="Arial"/>
              </a:rPr>
              <a:t>messaging</a:t>
            </a:r>
            <a:r>
              <a:rPr lang="da-DK" dirty="0">
                <a:cs typeface="Arial"/>
              </a:rPr>
              <a:t> til at løse dette problem</a:t>
            </a:r>
          </a:p>
          <a:p>
            <a:pPr marL="359410" indent="-359410"/>
            <a:r>
              <a:rPr lang="da-DK" dirty="0">
                <a:cs typeface="Arial"/>
              </a:rPr>
              <a:t>Messaging er en af de ældste måder at kommunikere mellem applikationer (og internt i en applikation på)</a:t>
            </a:r>
          </a:p>
          <a:p>
            <a:pPr marL="359410" indent="-359410"/>
            <a:r>
              <a:rPr lang="da-DK" dirty="0">
                <a:cs typeface="Arial"/>
              </a:rPr>
              <a:t>Tanken er at "klienten" kan placere en besked i en "kø" (deraf navnet – </a:t>
            </a:r>
            <a:r>
              <a:rPr lang="da-DK" dirty="0" err="1">
                <a:cs typeface="Arial"/>
              </a:rPr>
              <a:t>queues</a:t>
            </a:r>
            <a:r>
              <a:rPr lang="da-DK" dirty="0">
                <a:cs typeface="Arial"/>
              </a:rPr>
              <a:t>) - og så vende tilbage til sit arbejde.</a:t>
            </a:r>
          </a:p>
          <a:p>
            <a:pPr marL="719455" lvl="1" indent="-359410"/>
            <a:r>
              <a:rPr lang="da-DK" dirty="0">
                <a:cs typeface="Arial"/>
              </a:rPr>
              <a:t>Klienten (afsenderen) har nu glemt alt omkring den "uddelegerede" opgave og stoler nu på at "en eller anden" nok skal tage opgaven og udføre det.</a:t>
            </a:r>
          </a:p>
        </p:txBody>
      </p:sp>
      <p:sp>
        <p:nvSpPr>
          <p:cNvPr id="4" name="Pladsholder til slidenummer 3">
            <a:extLst>
              <a:ext uri="{FF2B5EF4-FFF2-40B4-BE49-F238E27FC236}">
                <a16:creationId xmlns:a16="http://schemas.microsoft.com/office/drawing/2014/main" id="{677E94E2-B981-6218-C715-E2DE1AE42B9D}"/>
              </a:ext>
            </a:extLst>
          </p:cNvPr>
          <p:cNvSpPr>
            <a:spLocks noGrp="1"/>
          </p:cNvSpPr>
          <p:nvPr>
            <p:ph type="sldNum" sz="quarter" idx="12"/>
          </p:nvPr>
        </p:nvSpPr>
        <p:spPr/>
        <p:txBody>
          <a:bodyPr/>
          <a:lstStyle/>
          <a:p>
            <a:fld id="{24C8C45C-947F-4981-8B3F-4F32E973C901}" type="slidenum">
              <a:rPr lang="da-DK" smtClean="0"/>
              <a:pPr/>
              <a:t>96</a:t>
            </a:fld>
            <a:endParaRPr lang="da-DK" dirty="0"/>
          </a:p>
        </p:txBody>
      </p:sp>
      <p:sp>
        <p:nvSpPr>
          <p:cNvPr id="5" name="Pladsholder til dato 4">
            <a:extLst>
              <a:ext uri="{FF2B5EF4-FFF2-40B4-BE49-F238E27FC236}">
                <a16:creationId xmlns:a16="http://schemas.microsoft.com/office/drawing/2014/main" id="{CB0460A3-0328-4CC2-46C3-73BA3357B986}"/>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561127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A44E4D-387A-40BF-CBB7-AF8EC486FE22}"/>
              </a:ext>
            </a:extLst>
          </p:cNvPr>
          <p:cNvSpPr>
            <a:spLocks noGrp="1"/>
          </p:cNvSpPr>
          <p:nvPr>
            <p:ph type="title"/>
          </p:nvPr>
        </p:nvSpPr>
        <p:spPr/>
        <p:txBody>
          <a:bodyPr/>
          <a:lstStyle/>
          <a:p>
            <a:r>
              <a:rPr lang="da-DK" dirty="0">
                <a:cs typeface="Arial"/>
              </a:rPr>
              <a:t>Messaging</a:t>
            </a:r>
            <a:endParaRPr lang="da-DK" dirty="0"/>
          </a:p>
        </p:txBody>
      </p:sp>
      <p:pic>
        <p:nvPicPr>
          <p:cNvPr id="6" name="Grafik 6" descr="Computer kontur">
            <a:extLst>
              <a:ext uri="{FF2B5EF4-FFF2-40B4-BE49-F238E27FC236}">
                <a16:creationId xmlns:a16="http://schemas.microsoft.com/office/drawing/2014/main" id="{06782322-1B8D-EB5A-3381-826B2C31E59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78053" y="2513488"/>
            <a:ext cx="914400" cy="914400"/>
          </a:xfrm>
        </p:spPr>
      </p:pic>
      <p:sp>
        <p:nvSpPr>
          <p:cNvPr id="4" name="Pladsholder til slidenummer 3">
            <a:extLst>
              <a:ext uri="{FF2B5EF4-FFF2-40B4-BE49-F238E27FC236}">
                <a16:creationId xmlns:a16="http://schemas.microsoft.com/office/drawing/2014/main" id="{DD3C3E08-7413-F9DC-1C0F-447ACCDC3762}"/>
              </a:ext>
            </a:extLst>
          </p:cNvPr>
          <p:cNvSpPr>
            <a:spLocks noGrp="1"/>
          </p:cNvSpPr>
          <p:nvPr>
            <p:ph type="sldNum" sz="quarter" idx="12"/>
          </p:nvPr>
        </p:nvSpPr>
        <p:spPr/>
        <p:txBody>
          <a:bodyPr/>
          <a:lstStyle/>
          <a:p>
            <a:fld id="{24C8C45C-947F-4981-8B3F-4F32E973C901}" type="slidenum">
              <a:rPr lang="da-DK" smtClean="0"/>
              <a:pPr/>
              <a:t>97</a:t>
            </a:fld>
            <a:endParaRPr lang="da-DK" dirty="0"/>
          </a:p>
        </p:txBody>
      </p:sp>
      <p:sp>
        <p:nvSpPr>
          <p:cNvPr id="5" name="Pladsholder til dato 4">
            <a:extLst>
              <a:ext uri="{FF2B5EF4-FFF2-40B4-BE49-F238E27FC236}">
                <a16:creationId xmlns:a16="http://schemas.microsoft.com/office/drawing/2014/main" id="{543DCE03-DD30-6C06-E60A-FD75B879AD8B}"/>
              </a:ext>
            </a:extLst>
          </p:cNvPr>
          <p:cNvSpPr>
            <a:spLocks noGrp="1"/>
          </p:cNvSpPr>
          <p:nvPr>
            <p:ph type="dt" sz="half" idx="10"/>
          </p:nvPr>
        </p:nvSpPr>
        <p:spPr/>
        <p:txBody>
          <a:bodyPr/>
          <a:lstStyle/>
          <a:p>
            <a:endParaRPr lang="da-DK" dirty="0"/>
          </a:p>
        </p:txBody>
      </p:sp>
      <p:sp>
        <p:nvSpPr>
          <p:cNvPr id="7" name="Cylinder 6">
            <a:extLst>
              <a:ext uri="{FF2B5EF4-FFF2-40B4-BE49-F238E27FC236}">
                <a16:creationId xmlns:a16="http://schemas.microsoft.com/office/drawing/2014/main" id="{C9DE6378-38C1-B103-7318-9E285A660C32}"/>
              </a:ext>
            </a:extLst>
          </p:cNvPr>
          <p:cNvSpPr/>
          <p:nvPr/>
        </p:nvSpPr>
        <p:spPr>
          <a:xfrm rot="16200000">
            <a:off x="4652682" y="1005571"/>
            <a:ext cx="914400" cy="3950387"/>
          </a:xfrm>
          <a:prstGeom prst="can">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endParaRPr lang="da-DK" sz="2000" noProof="0" dirty="0" err="1"/>
          </a:p>
        </p:txBody>
      </p:sp>
      <p:pic>
        <p:nvPicPr>
          <p:cNvPr id="9" name="Grafik 6" descr="Computer kontur">
            <a:extLst>
              <a:ext uri="{FF2B5EF4-FFF2-40B4-BE49-F238E27FC236}">
                <a16:creationId xmlns:a16="http://schemas.microsoft.com/office/drawing/2014/main" id="{B065A103-3C36-E837-F60F-6C5A9A709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3924" y="2494064"/>
            <a:ext cx="914400" cy="914400"/>
          </a:xfrm>
          <a:prstGeom prst="rect">
            <a:avLst/>
          </a:prstGeom>
        </p:spPr>
      </p:pic>
      <p:cxnSp>
        <p:nvCxnSpPr>
          <p:cNvPr id="10" name="Lige pilforbindelse 9">
            <a:extLst>
              <a:ext uri="{FF2B5EF4-FFF2-40B4-BE49-F238E27FC236}">
                <a16:creationId xmlns:a16="http://schemas.microsoft.com/office/drawing/2014/main" id="{071B40CC-7783-FAB0-0FEF-C421BFD1A35F}"/>
              </a:ext>
            </a:extLst>
          </p:cNvPr>
          <p:cNvCxnSpPr/>
          <p:nvPr/>
        </p:nvCxnSpPr>
        <p:spPr>
          <a:xfrm flipV="1">
            <a:off x="7141322" y="2908487"/>
            <a:ext cx="1362635" cy="448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Lige pilforbindelse 10">
            <a:extLst>
              <a:ext uri="{FF2B5EF4-FFF2-40B4-BE49-F238E27FC236}">
                <a16:creationId xmlns:a16="http://schemas.microsoft.com/office/drawing/2014/main" id="{69E37211-861F-B7E2-BD01-5F0F956224D2}"/>
              </a:ext>
            </a:extLst>
          </p:cNvPr>
          <p:cNvCxnSpPr>
            <a:cxnSpLocks/>
          </p:cNvCxnSpPr>
          <p:nvPr/>
        </p:nvCxnSpPr>
        <p:spPr>
          <a:xfrm flipV="1">
            <a:off x="1979145" y="2938370"/>
            <a:ext cx="1160930" cy="4482"/>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Grafik 12" descr="Konvolut kontur">
            <a:extLst>
              <a:ext uri="{FF2B5EF4-FFF2-40B4-BE49-F238E27FC236}">
                <a16:creationId xmlns:a16="http://schemas.microsoft.com/office/drawing/2014/main" id="{56B354CE-60FD-286D-EF04-FB4567143B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7800" y="2807447"/>
            <a:ext cx="309283" cy="294342"/>
          </a:xfrm>
          <a:prstGeom prst="rect">
            <a:avLst/>
          </a:prstGeom>
        </p:spPr>
      </p:pic>
      <p:pic>
        <p:nvPicPr>
          <p:cNvPr id="13" name="Grafik 12" descr="Konvolut kontur">
            <a:extLst>
              <a:ext uri="{FF2B5EF4-FFF2-40B4-BE49-F238E27FC236}">
                <a16:creationId xmlns:a16="http://schemas.microsoft.com/office/drawing/2014/main" id="{A1FD8727-02A1-1E70-AECF-812996051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2506" y="2799976"/>
            <a:ext cx="309283" cy="294342"/>
          </a:xfrm>
          <a:prstGeom prst="rect">
            <a:avLst/>
          </a:prstGeom>
        </p:spPr>
      </p:pic>
      <p:pic>
        <p:nvPicPr>
          <p:cNvPr id="14" name="Grafik 12" descr="Konvolut kontur">
            <a:extLst>
              <a:ext uri="{FF2B5EF4-FFF2-40B4-BE49-F238E27FC236}">
                <a16:creationId xmlns:a16="http://schemas.microsoft.com/office/drawing/2014/main" id="{063C0ABD-6541-B5F2-0D20-89E8381C14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807446"/>
            <a:ext cx="309283" cy="294342"/>
          </a:xfrm>
          <a:prstGeom prst="rect">
            <a:avLst/>
          </a:prstGeom>
        </p:spPr>
      </p:pic>
      <p:pic>
        <p:nvPicPr>
          <p:cNvPr id="15" name="Grafik 12" descr="Konvolut kontur">
            <a:extLst>
              <a:ext uri="{FF2B5EF4-FFF2-40B4-BE49-F238E27FC236}">
                <a16:creationId xmlns:a16="http://schemas.microsoft.com/office/drawing/2014/main" id="{ADF5062C-4ECB-3D70-B944-A0CE0DA67B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5094" y="2807446"/>
            <a:ext cx="309283" cy="294342"/>
          </a:xfrm>
          <a:prstGeom prst="rect">
            <a:avLst/>
          </a:prstGeom>
        </p:spPr>
      </p:pic>
      <p:pic>
        <p:nvPicPr>
          <p:cNvPr id="16" name="Grafik 12" descr="Konvolut kontur">
            <a:extLst>
              <a:ext uri="{FF2B5EF4-FFF2-40B4-BE49-F238E27FC236}">
                <a16:creationId xmlns:a16="http://schemas.microsoft.com/office/drawing/2014/main" id="{063453DA-288E-A4CC-4177-3CE9099FD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3918" y="2807447"/>
            <a:ext cx="309283" cy="294342"/>
          </a:xfrm>
          <a:prstGeom prst="rect">
            <a:avLst/>
          </a:prstGeom>
        </p:spPr>
      </p:pic>
      <p:pic>
        <p:nvPicPr>
          <p:cNvPr id="17" name="Grafik 12" descr="Konvolut kontur">
            <a:extLst>
              <a:ext uri="{FF2B5EF4-FFF2-40B4-BE49-F238E27FC236}">
                <a16:creationId xmlns:a16="http://schemas.microsoft.com/office/drawing/2014/main" id="{A1BC8F56-2CC3-07E0-E135-1083815A9C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623" y="2807447"/>
            <a:ext cx="309283" cy="294342"/>
          </a:xfrm>
          <a:prstGeom prst="rect">
            <a:avLst/>
          </a:prstGeom>
        </p:spPr>
      </p:pic>
      <p:pic>
        <p:nvPicPr>
          <p:cNvPr id="18" name="Grafik 17" descr="Konvolut kontur">
            <a:extLst>
              <a:ext uri="{FF2B5EF4-FFF2-40B4-BE49-F238E27FC236}">
                <a16:creationId xmlns:a16="http://schemas.microsoft.com/office/drawing/2014/main" id="{564E5227-D64E-F286-A3AC-09D019FC9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3329" y="2799976"/>
            <a:ext cx="309283" cy="294342"/>
          </a:xfrm>
          <a:prstGeom prst="rect">
            <a:avLst/>
          </a:prstGeom>
        </p:spPr>
      </p:pic>
      <p:pic>
        <p:nvPicPr>
          <p:cNvPr id="19" name="Grafik 12" descr="Konvolut kontur">
            <a:extLst>
              <a:ext uri="{FF2B5EF4-FFF2-40B4-BE49-F238E27FC236}">
                <a16:creationId xmlns:a16="http://schemas.microsoft.com/office/drawing/2014/main" id="{0FBA8F57-2BB8-6B78-493E-83C37451D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9623" y="2807446"/>
            <a:ext cx="309283" cy="294342"/>
          </a:xfrm>
          <a:prstGeom prst="rect">
            <a:avLst/>
          </a:prstGeom>
        </p:spPr>
      </p:pic>
      <p:pic>
        <p:nvPicPr>
          <p:cNvPr id="20" name="Grafik 12" descr="Konvolut kontur">
            <a:extLst>
              <a:ext uri="{FF2B5EF4-FFF2-40B4-BE49-F238E27FC236}">
                <a16:creationId xmlns:a16="http://schemas.microsoft.com/office/drawing/2014/main" id="{09A09FF7-DC37-78D4-C055-A4E25ED70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5917" y="2807446"/>
            <a:ext cx="309283" cy="294342"/>
          </a:xfrm>
          <a:prstGeom prst="rect">
            <a:avLst/>
          </a:prstGeom>
        </p:spPr>
      </p:pic>
      <p:pic>
        <p:nvPicPr>
          <p:cNvPr id="21" name="Grafik 12" descr="Konvolut kontur">
            <a:extLst>
              <a:ext uri="{FF2B5EF4-FFF2-40B4-BE49-F238E27FC236}">
                <a16:creationId xmlns:a16="http://schemas.microsoft.com/office/drawing/2014/main" id="{03F8B345-8BEC-667A-441F-C4C42B4974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4741" y="2807447"/>
            <a:ext cx="309283" cy="294342"/>
          </a:xfrm>
          <a:prstGeom prst="rect">
            <a:avLst/>
          </a:prstGeom>
        </p:spPr>
      </p:pic>
      <p:sp>
        <p:nvSpPr>
          <p:cNvPr id="22" name="Tekstfelt 21">
            <a:extLst>
              <a:ext uri="{FF2B5EF4-FFF2-40B4-BE49-F238E27FC236}">
                <a16:creationId xmlns:a16="http://schemas.microsoft.com/office/drawing/2014/main" id="{D016070B-6AF0-0B61-36FF-DE98973688E4}"/>
              </a:ext>
            </a:extLst>
          </p:cNvPr>
          <p:cNvSpPr txBox="1"/>
          <p:nvPr/>
        </p:nvSpPr>
        <p:spPr>
          <a:xfrm>
            <a:off x="3854823" y="4123764"/>
            <a:ext cx="2743200"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59410" indent="-359410">
              <a:lnSpc>
                <a:spcPct val="95000"/>
              </a:lnSpc>
              <a:spcAft>
                <a:spcPts val="1417"/>
              </a:spcAft>
              <a:buClr>
                <a:schemeClr val="accent2"/>
              </a:buClr>
              <a:buFont typeface="Verdana" panose="020B0604030504040204" pitchFamily="34" charset="0"/>
              <a:buChar char="●"/>
            </a:pPr>
            <a:r>
              <a:rPr lang="da-DK" sz="2000" dirty="0">
                <a:solidFill>
                  <a:schemeClr val="accent1"/>
                </a:solidFill>
                <a:cs typeface="Arial"/>
              </a:rPr>
              <a:t>Hvad er der indeni en besked?</a:t>
            </a:r>
            <a:endParaRPr lang="da-DK" sz="2000" dirty="0" err="1">
              <a:solidFill>
                <a:schemeClr val="accent1"/>
              </a:solidFill>
              <a:cs typeface="Arial"/>
            </a:endParaRPr>
          </a:p>
        </p:txBody>
      </p:sp>
    </p:spTree>
    <p:extLst>
      <p:ext uri="{BB962C8B-B14F-4D97-AF65-F5344CB8AC3E}">
        <p14:creationId xmlns:p14="http://schemas.microsoft.com/office/powerpoint/2010/main" val="2318840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ylinder 23">
            <a:extLst>
              <a:ext uri="{FF2B5EF4-FFF2-40B4-BE49-F238E27FC236}">
                <a16:creationId xmlns:a16="http://schemas.microsoft.com/office/drawing/2014/main" id="{0E2CB621-8B4D-8D24-4253-D35FA10B519F}"/>
              </a:ext>
            </a:extLst>
          </p:cNvPr>
          <p:cNvSpPr/>
          <p:nvPr/>
        </p:nvSpPr>
        <p:spPr>
          <a:xfrm rot="16200000">
            <a:off x="6503952" y="1921389"/>
            <a:ext cx="914400" cy="2032115"/>
          </a:xfrm>
          <a:prstGeom prst="can">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endParaRPr lang="da-DK" sz="2000" noProof="0" dirty="0" err="1"/>
          </a:p>
        </p:txBody>
      </p:sp>
      <p:sp>
        <p:nvSpPr>
          <p:cNvPr id="2" name="Titel 1">
            <a:extLst>
              <a:ext uri="{FF2B5EF4-FFF2-40B4-BE49-F238E27FC236}">
                <a16:creationId xmlns:a16="http://schemas.microsoft.com/office/drawing/2014/main" id="{C9A44E4D-387A-40BF-CBB7-AF8EC486FE22}"/>
              </a:ext>
            </a:extLst>
          </p:cNvPr>
          <p:cNvSpPr>
            <a:spLocks noGrp="1"/>
          </p:cNvSpPr>
          <p:nvPr>
            <p:ph type="title"/>
          </p:nvPr>
        </p:nvSpPr>
        <p:spPr/>
        <p:txBody>
          <a:bodyPr/>
          <a:lstStyle/>
          <a:p>
            <a:r>
              <a:rPr lang="da-DK" dirty="0">
                <a:cs typeface="Arial"/>
              </a:rPr>
              <a:t>Messaging – fra et format til et andet</a:t>
            </a:r>
            <a:endParaRPr lang="da-DK" dirty="0"/>
          </a:p>
        </p:txBody>
      </p:sp>
      <p:pic>
        <p:nvPicPr>
          <p:cNvPr id="6" name="Grafik 6" descr="Computer kontur">
            <a:extLst>
              <a:ext uri="{FF2B5EF4-FFF2-40B4-BE49-F238E27FC236}">
                <a16:creationId xmlns:a16="http://schemas.microsoft.com/office/drawing/2014/main" id="{06782322-1B8D-EB5A-3381-826B2C31E59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38062" y="2513488"/>
            <a:ext cx="914400" cy="914400"/>
          </a:xfrm>
        </p:spPr>
      </p:pic>
      <p:sp>
        <p:nvSpPr>
          <p:cNvPr id="4" name="Pladsholder til slidenummer 3">
            <a:extLst>
              <a:ext uri="{FF2B5EF4-FFF2-40B4-BE49-F238E27FC236}">
                <a16:creationId xmlns:a16="http://schemas.microsoft.com/office/drawing/2014/main" id="{DD3C3E08-7413-F9DC-1C0F-447ACCDC3762}"/>
              </a:ext>
            </a:extLst>
          </p:cNvPr>
          <p:cNvSpPr>
            <a:spLocks noGrp="1"/>
          </p:cNvSpPr>
          <p:nvPr>
            <p:ph type="sldNum" sz="quarter" idx="12"/>
          </p:nvPr>
        </p:nvSpPr>
        <p:spPr/>
        <p:txBody>
          <a:bodyPr/>
          <a:lstStyle/>
          <a:p>
            <a:fld id="{24C8C45C-947F-4981-8B3F-4F32E973C901}" type="slidenum">
              <a:rPr lang="da-DK" smtClean="0"/>
              <a:pPr/>
              <a:t>98</a:t>
            </a:fld>
            <a:endParaRPr lang="da-DK" dirty="0"/>
          </a:p>
        </p:txBody>
      </p:sp>
      <p:sp>
        <p:nvSpPr>
          <p:cNvPr id="5" name="Pladsholder til dato 4">
            <a:extLst>
              <a:ext uri="{FF2B5EF4-FFF2-40B4-BE49-F238E27FC236}">
                <a16:creationId xmlns:a16="http://schemas.microsoft.com/office/drawing/2014/main" id="{543DCE03-DD30-6C06-E60A-FD75B879AD8B}"/>
              </a:ext>
            </a:extLst>
          </p:cNvPr>
          <p:cNvSpPr>
            <a:spLocks noGrp="1"/>
          </p:cNvSpPr>
          <p:nvPr>
            <p:ph type="dt" sz="half" idx="10"/>
          </p:nvPr>
        </p:nvSpPr>
        <p:spPr/>
        <p:txBody>
          <a:bodyPr/>
          <a:lstStyle/>
          <a:p>
            <a:endParaRPr lang="da-DK" dirty="0"/>
          </a:p>
        </p:txBody>
      </p:sp>
      <p:sp>
        <p:nvSpPr>
          <p:cNvPr id="7" name="Cylinder 6">
            <a:extLst>
              <a:ext uri="{FF2B5EF4-FFF2-40B4-BE49-F238E27FC236}">
                <a16:creationId xmlns:a16="http://schemas.microsoft.com/office/drawing/2014/main" id="{C9DE6378-38C1-B103-7318-9E285A660C32}"/>
              </a:ext>
            </a:extLst>
          </p:cNvPr>
          <p:cNvSpPr/>
          <p:nvPr/>
        </p:nvSpPr>
        <p:spPr>
          <a:xfrm rot="16200000">
            <a:off x="2701250" y="1954631"/>
            <a:ext cx="914400" cy="2032115"/>
          </a:xfrm>
          <a:prstGeom prst="can">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endParaRPr lang="da-DK" sz="2000" noProof="0" dirty="0" err="1"/>
          </a:p>
        </p:txBody>
      </p:sp>
      <p:pic>
        <p:nvPicPr>
          <p:cNvPr id="9" name="Grafik 6" descr="Computer kontur">
            <a:extLst>
              <a:ext uri="{FF2B5EF4-FFF2-40B4-BE49-F238E27FC236}">
                <a16:creationId xmlns:a16="http://schemas.microsoft.com/office/drawing/2014/main" id="{B065A103-3C36-E837-F60F-6C5A9A709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3924" y="2494064"/>
            <a:ext cx="914400" cy="914400"/>
          </a:xfrm>
          <a:prstGeom prst="rect">
            <a:avLst/>
          </a:prstGeom>
        </p:spPr>
      </p:pic>
      <p:cxnSp>
        <p:nvCxnSpPr>
          <p:cNvPr id="10" name="Lige pilforbindelse 9">
            <a:extLst>
              <a:ext uri="{FF2B5EF4-FFF2-40B4-BE49-F238E27FC236}">
                <a16:creationId xmlns:a16="http://schemas.microsoft.com/office/drawing/2014/main" id="{071B40CC-7783-FAB0-0FEF-C421BFD1A35F}"/>
              </a:ext>
            </a:extLst>
          </p:cNvPr>
          <p:cNvCxnSpPr>
            <a:cxnSpLocks/>
          </p:cNvCxnSpPr>
          <p:nvPr/>
        </p:nvCxnSpPr>
        <p:spPr>
          <a:xfrm>
            <a:off x="7950018" y="2908487"/>
            <a:ext cx="553939"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Lige pilforbindelse 10">
            <a:extLst>
              <a:ext uri="{FF2B5EF4-FFF2-40B4-BE49-F238E27FC236}">
                <a16:creationId xmlns:a16="http://schemas.microsoft.com/office/drawing/2014/main" id="{69E37211-861F-B7E2-BD01-5F0F956224D2}"/>
              </a:ext>
            </a:extLst>
          </p:cNvPr>
          <p:cNvCxnSpPr>
            <a:cxnSpLocks/>
            <a:endCxn id="7" idx="1"/>
          </p:cNvCxnSpPr>
          <p:nvPr/>
        </p:nvCxnSpPr>
        <p:spPr>
          <a:xfrm>
            <a:off x="1751822" y="2970689"/>
            <a:ext cx="39057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Grafik 12" descr="Konvolut kontur">
            <a:extLst>
              <a:ext uri="{FF2B5EF4-FFF2-40B4-BE49-F238E27FC236}">
                <a16:creationId xmlns:a16="http://schemas.microsoft.com/office/drawing/2014/main" id="{56B354CE-60FD-286D-EF04-FB4567143B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7463" y="2818297"/>
            <a:ext cx="309283" cy="294342"/>
          </a:xfrm>
          <a:prstGeom prst="rect">
            <a:avLst/>
          </a:prstGeom>
        </p:spPr>
      </p:pic>
      <p:pic>
        <p:nvPicPr>
          <p:cNvPr id="13" name="Grafik 12" descr="Konvolut kontur">
            <a:extLst>
              <a:ext uri="{FF2B5EF4-FFF2-40B4-BE49-F238E27FC236}">
                <a16:creationId xmlns:a16="http://schemas.microsoft.com/office/drawing/2014/main" id="{A1FD8727-02A1-1E70-AECF-812996051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2169" y="2810826"/>
            <a:ext cx="309283" cy="294342"/>
          </a:xfrm>
          <a:prstGeom prst="rect">
            <a:avLst/>
          </a:prstGeom>
        </p:spPr>
      </p:pic>
      <p:pic>
        <p:nvPicPr>
          <p:cNvPr id="14" name="Grafik 12" descr="Konvolut kontur">
            <a:extLst>
              <a:ext uri="{FF2B5EF4-FFF2-40B4-BE49-F238E27FC236}">
                <a16:creationId xmlns:a16="http://schemas.microsoft.com/office/drawing/2014/main" id="{063C0ABD-6541-B5F2-0D20-89E8381C14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8463" y="2818296"/>
            <a:ext cx="309283" cy="294342"/>
          </a:xfrm>
          <a:prstGeom prst="rect">
            <a:avLst/>
          </a:prstGeom>
        </p:spPr>
      </p:pic>
      <p:pic>
        <p:nvPicPr>
          <p:cNvPr id="15" name="Grafik 12" descr="Konvolut kontur">
            <a:extLst>
              <a:ext uri="{FF2B5EF4-FFF2-40B4-BE49-F238E27FC236}">
                <a16:creationId xmlns:a16="http://schemas.microsoft.com/office/drawing/2014/main" id="{ADF5062C-4ECB-3D70-B944-A0CE0DA67B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4757" y="2818296"/>
            <a:ext cx="309283" cy="294342"/>
          </a:xfrm>
          <a:prstGeom prst="rect">
            <a:avLst/>
          </a:prstGeom>
        </p:spPr>
      </p:pic>
      <p:pic>
        <p:nvPicPr>
          <p:cNvPr id="16" name="Grafik 12" descr="Konvolut kontur">
            <a:extLst>
              <a:ext uri="{FF2B5EF4-FFF2-40B4-BE49-F238E27FC236}">
                <a16:creationId xmlns:a16="http://schemas.microsoft.com/office/drawing/2014/main" id="{063453DA-288E-A4CC-4177-3CE9099FD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3581" y="2818297"/>
            <a:ext cx="309283" cy="294342"/>
          </a:xfrm>
          <a:prstGeom prst="rect">
            <a:avLst/>
          </a:prstGeom>
        </p:spPr>
      </p:pic>
      <p:pic>
        <p:nvPicPr>
          <p:cNvPr id="17" name="Grafik 12" descr="Konvolut kontur">
            <a:extLst>
              <a:ext uri="{FF2B5EF4-FFF2-40B4-BE49-F238E27FC236}">
                <a16:creationId xmlns:a16="http://schemas.microsoft.com/office/drawing/2014/main" id="{A1BC8F56-2CC3-07E0-E135-1083815A9C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6178" y="2819638"/>
            <a:ext cx="309283" cy="294342"/>
          </a:xfrm>
          <a:prstGeom prst="rect">
            <a:avLst/>
          </a:prstGeom>
        </p:spPr>
      </p:pic>
      <p:pic>
        <p:nvPicPr>
          <p:cNvPr id="18" name="Grafik 17" descr="Konvolut kontur">
            <a:extLst>
              <a:ext uri="{FF2B5EF4-FFF2-40B4-BE49-F238E27FC236}">
                <a16:creationId xmlns:a16="http://schemas.microsoft.com/office/drawing/2014/main" id="{564E5227-D64E-F286-A3AC-09D019FC9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0884" y="2812167"/>
            <a:ext cx="309283" cy="294342"/>
          </a:xfrm>
          <a:prstGeom prst="rect">
            <a:avLst/>
          </a:prstGeom>
        </p:spPr>
      </p:pic>
      <p:pic>
        <p:nvPicPr>
          <p:cNvPr id="19" name="Grafik 12" descr="Konvolut kontur">
            <a:extLst>
              <a:ext uri="{FF2B5EF4-FFF2-40B4-BE49-F238E27FC236}">
                <a16:creationId xmlns:a16="http://schemas.microsoft.com/office/drawing/2014/main" id="{0FBA8F57-2BB8-6B78-493E-83C37451D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7178" y="2819637"/>
            <a:ext cx="309283" cy="294342"/>
          </a:xfrm>
          <a:prstGeom prst="rect">
            <a:avLst/>
          </a:prstGeom>
        </p:spPr>
      </p:pic>
      <p:pic>
        <p:nvPicPr>
          <p:cNvPr id="20" name="Grafik 12" descr="Konvolut kontur">
            <a:extLst>
              <a:ext uri="{FF2B5EF4-FFF2-40B4-BE49-F238E27FC236}">
                <a16:creationId xmlns:a16="http://schemas.microsoft.com/office/drawing/2014/main" id="{09A09FF7-DC37-78D4-C055-A4E25ED70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3472" y="2819637"/>
            <a:ext cx="309283" cy="294342"/>
          </a:xfrm>
          <a:prstGeom prst="rect">
            <a:avLst/>
          </a:prstGeom>
        </p:spPr>
      </p:pic>
      <p:pic>
        <p:nvPicPr>
          <p:cNvPr id="21" name="Grafik 12" descr="Konvolut kontur">
            <a:extLst>
              <a:ext uri="{FF2B5EF4-FFF2-40B4-BE49-F238E27FC236}">
                <a16:creationId xmlns:a16="http://schemas.microsoft.com/office/drawing/2014/main" id="{03F8B345-8BEC-667A-441F-C4C42B4974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296" y="2819638"/>
            <a:ext cx="309283" cy="294342"/>
          </a:xfrm>
          <a:prstGeom prst="rect">
            <a:avLst/>
          </a:prstGeom>
        </p:spPr>
      </p:pic>
      <p:sp>
        <p:nvSpPr>
          <p:cNvPr id="22" name="Tekstfelt 21">
            <a:extLst>
              <a:ext uri="{FF2B5EF4-FFF2-40B4-BE49-F238E27FC236}">
                <a16:creationId xmlns:a16="http://schemas.microsoft.com/office/drawing/2014/main" id="{D016070B-6AF0-0B61-36FF-DE98973688E4}"/>
              </a:ext>
            </a:extLst>
          </p:cNvPr>
          <p:cNvSpPr txBox="1"/>
          <p:nvPr/>
        </p:nvSpPr>
        <p:spPr>
          <a:xfrm>
            <a:off x="3854823" y="4123764"/>
            <a:ext cx="2743200"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59410" indent="-359410">
              <a:lnSpc>
                <a:spcPct val="95000"/>
              </a:lnSpc>
              <a:spcAft>
                <a:spcPts val="1417"/>
              </a:spcAft>
              <a:buClr>
                <a:schemeClr val="accent2"/>
              </a:buClr>
              <a:buFont typeface="Verdana" panose="020B0604030504040204" pitchFamily="34" charset="0"/>
              <a:buChar char="●"/>
            </a:pPr>
            <a:r>
              <a:rPr lang="da-DK" sz="2000" dirty="0">
                <a:solidFill>
                  <a:schemeClr val="accent1"/>
                </a:solidFill>
                <a:cs typeface="Arial"/>
              </a:rPr>
              <a:t>Hvad er der indeni en besked?</a:t>
            </a:r>
            <a:endParaRPr lang="da-DK" sz="2000" dirty="0" err="1">
              <a:solidFill>
                <a:schemeClr val="accent1"/>
              </a:solidFill>
              <a:cs typeface="Arial"/>
            </a:endParaRPr>
          </a:p>
        </p:txBody>
      </p:sp>
      <p:sp>
        <p:nvSpPr>
          <p:cNvPr id="26" name="Rektangel 25">
            <a:extLst>
              <a:ext uri="{FF2B5EF4-FFF2-40B4-BE49-F238E27FC236}">
                <a16:creationId xmlns:a16="http://schemas.microsoft.com/office/drawing/2014/main" id="{43424670-FAE8-F456-CAE1-8196626EE187}"/>
              </a:ext>
            </a:extLst>
          </p:cNvPr>
          <p:cNvSpPr/>
          <p:nvPr/>
        </p:nvSpPr>
        <p:spPr>
          <a:xfrm>
            <a:off x="4464004" y="2494064"/>
            <a:ext cx="1243872" cy="9108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400" noProof="0" dirty="0"/>
              <a:t>Transformer</a:t>
            </a:r>
            <a:br>
              <a:rPr lang="da-DK" sz="1400" noProof="0" dirty="0"/>
            </a:br>
            <a:r>
              <a:rPr lang="da-DK" sz="1400" noProof="0" dirty="0"/>
              <a:t>XML/JSON</a:t>
            </a:r>
          </a:p>
        </p:txBody>
      </p:sp>
      <p:cxnSp>
        <p:nvCxnSpPr>
          <p:cNvPr id="27" name="Lige pilforbindelse 26">
            <a:extLst>
              <a:ext uri="{FF2B5EF4-FFF2-40B4-BE49-F238E27FC236}">
                <a16:creationId xmlns:a16="http://schemas.microsoft.com/office/drawing/2014/main" id="{6CA58147-9803-9E24-F5D8-3BFEBF4D8A85}"/>
              </a:ext>
            </a:extLst>
          </p:cNvPr>
          <p:cNvCxnSpPr>
            <a:cxnSpLocks/>
            <a:stCxn id="7" idx="3"/>
          </p:cNvCxnSpPr>
          <p:nvPr/>
        </p:nvCxnSpPr>
        <p:spPr>
          <a:xfrm flipV="1">
            <a:off x="4174508" y="2965467"/>
            <a:ext cx="289496" cy="522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Lige pilforbindelse 28">
            <a:extLst>
              <a:ext uri="{FF2B5EF4-FFF2-40B4-BE49-F238E27FC236}">
                <a16:creationId xmlns:a16="http://schemas.microsoft.com/office/drawing/2014/main" id="{38304480-0BD9-2EB4-9376-D2E473608159}"/>
              </a:ext>
            </a:extLst>
          </p:cNvPr>
          <p:cNvCxnSpPr>
            <a:cxnSpLocks/>
          </p:cNvCxnSpPr>
          <p:nvPr/>
        </p:nvCxnSpPr>
        <p:spPr>
          <a:xfrm flipV="1">
            <a:off x="5720866" y="2967545"/>
            <a:ext cx="289496" cy="522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22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ylinder 23">
            <a:extLst>
              <a:ext uri="{FF2B5EF4-FFF2-40B4-BE49-F238E27FC236}">
                <a16:creationId xmlns:a16="http://schemas.microsoft.com/office/drawing/2014/main" id="{0E2CB621-8B4D-8D24-4253-D35FA10B519F}"/>
              </a:ext>
            </a:extLst>
          </p:cNvPr>
          <p:cNvSpPr/>
          <p:nvPr/>
        </p:nvSpPr>
        <p:spPr>
          <a:xfrm rot="16200000">
            <a:off x="6503952" y="1921389"/>
            <a:ext cx="914400" cy="2032115"/>
          </a:xfrm>
          <a:prstGeom prst="can">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endParaRPr lang="da-DK" sz="2000" noProof="0" dirty="0" err="1"/>
          </a:p>
        </p:txBody>
      </p:sp>
      <p:sp>
        <p:nvSpPr>
          <p:cNvPr id="2" name="Titel 1">
            <a:extLst>
              <a:ext uri="{FF2B5EF4-FFF2-40B4-BE49-F238E27FC236}">
                <a16:creationId xmlns:a16="http://schemas.microsoft.com/office/drawing/2014/main" id="{C9A44E4D-387A-40BF-CBB7-AF8EC486FE22}"/>
              </a:ext>
            </a:extLst>
          </p:cNvPr>
          <p:cNvSpPr>
            <a:spLocks noGrp="1"/>
          </p:cNvSpPr>
          <p:nvPr>
            <p:ph type="title"/>
          </p:nvPr>
        </p:nvSpPr>
        <p:spPr/>
        <p:txBody>
          <a:bodyPr/>
          <a:lstStyle/>
          <a:p>
            <a:r>
              <a:rPr lang="da-DK" dirty="0">
                <a:cs typeface="Arial"/>
              </a:rPr>
              <a:t>Messaging – fra et format til et andet</a:t>
            </a:r>
            <a:endParaRPr lang="da-DK" dirty="0"/>
          </a:p>
        </p:txBody>
      </p:sp>
      <p:pic>
        <p:nvPicPr>
          <p:cNvPr id="6" name="Grafik 6" descr="Computer kontur">
            <a:extLst>
              <a:ext uri="{FF2B5EF4-FFF2-40B4-BE49-F238E27FC236}">
                <a16:creationId xmlns:a16="http://schemas.microsoft.com/office/drawing/2014/main" id="{06782322-1B8D-EB5A-3381-826B2C31E59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38062" y="2513488"/>
            <a:ext cx="914400" cy="914400"/>
          </a:xfrm>
        </p:spPr>
      </p:pic>
      <p:sp>
        <p:nvSpPr>
          <p:cNvPr id="4" name="Pladsholder til slidenummer 3">
            <a:extLst>
              <a:ext uri="{FF2B5EF4-FFF2-40B4-BE49-F238E27FC236}">
                <a16:creationId xmlns:a16="http://schemas.microsoft.com/office/drawing/2014/main" id="{DD3C3E08-7413-F9DC-1C0F-447ACCDC3762}"/>
              </a:ext>
            </a:extLst>
          </p:cNvPr>
          <p:cNvSpPr>
            <a:spLocks noGrp="1"/>
          </p:cNvSpPr>
          <p:nvPr>
            <p:ph type="sldNum" sz="quarter" idx="12"/>
          </p:nvPr>
        </p:nvSpPr>
        <p:spPr/>
        <p:txBody>
          <a:bodyPr/>
          <a:lstStyle/>
          <a:p>
            <a:fld id="{24C8C45C-947F-4981-8B3F-4F32E973C901}" type="slidenum">
              <a:rPr lang="da-DK" smtClean="0"/>
              <a:pPr/>
              <a:t>99</a:t>
            </a:fld>
            <a:endParaRPr lang="da-DK" dirty="0"/>
          </a:p>
        </p:txBody>
      </p:sp>
      <p:sp>
        <p:nvSpPr>
          <p:cNvPr id="5" name="Pladsholder til dato 4">
            <a:extLst>
              <a:ext uri="{FF2B5EF4-FFF2-40B4-BE49-F238E27FC236}">
                <a16:creationId xmlns:a16="http://schemas.microsoft.com/office/drawing/2014/main" id="{543DCE03-DD30-6C06-E60A-FD75B879AD8B}"/>
              </a:ext>
            </a:extLst>
          </p:cNvPr>
          <p:cNvSpPr>
            <a:spLocks noGrp="1"/>
          </p:cNvSpPr>
          <p:nvPr>
            <p:ph type="dt" sz="half" idx="10"/>
          </p:nvPr>
        </p:nvSpPr>
        <p:spPr/>
        <p:txBody>
          <a:bodyPr/>
          <a:lstStyle/>
          <a:p>
            <a:endParaRPr lang="da-DK" dirty="0"/>
          </a:p>
        </p:txBody>
      </p:sp>
      <p:sp>
        <p:nvSpPr>
          <p:cNvPr id="7" name="Cylinder 6">
            <a:extLst>
              <a:ext uri="{FF2B5EF4-FFF2-40B4-BE49-F238E27FC236}">
                <a16:creationId xmlns:a16="http://schemas.microsoft.com/office/drawing/2014/main" id="{C9DE6378-38C1-B103-7318-9E285A660C32}"/>
              </a:ext>
            </a:extLst>
          </p:cNvPr>
          <p:cNvSpPr/>
          <p:nvPr/>
        </p:nvSpPr>
        <p:spPr>
          <a:xfrm rot="16200000">
            <a:off x="2701250" y="1954631"/>
            <a:ext cx="914400" cy="2032115"/>
          </a:xfrm>
          <a:prstGeom prst="can">
            <a:avLst/>
          </a:prstGeom>
          <a:ln/>
        </p:spPr>
        <p:style>
          <a:lnRef idx="2">
            <a:schemeClr val="accent2">
              <a:shade val="15000"/>
            </a:schemeClr>
          </a:lnRef>
          <a:fillRef idx="1">
            <a:schemeClr val="accent2"/>
          </a:fillRef>
          <a:effectRef idx="0">
            <a:schemeClr val="accent2"/>
          </a:effectRef>
          <a:fontRef idx="minor">
            <a:schemeClr val="lt1"/>
          </a:fontRef>
        </p:style>
        <p:txBody>
          <a:bodyPr lIns="72000" tIns="36000" rIns="72000" bIns="36000" rtlCol="0" anchor="ctr"/>
          <a:lstStyle/>
          <a:p>
            <a:pPr algn="ctr"/>
            <a:endParaRPr lang="da-DK" sz="2000" noProof="0" dirty="0" err="1"/>
          </a:p>
        </p:txBody>
      </p:sp>
      <p:pic>
        <p:nvPicPr>
          <p:cNvPr id="9" name="Grafik 6" descr="Computer kontur">
            <a:extLst>
              <a:ext uri="{FF2B5EF4-FFF2-40B4-BE49-F238E27FC236}">
                <a16:creationId xmlns:a16="http://schemas.microsoft.com/office/drawing/2014/main" id="{B065A103-3C36-E837-F60F-6C5A9A709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3924" y="2494064"/>
            <a:ext cx="914400" cy="914400"/>
          </a:xfrm>
          <a:prstGeom prst="rect">
            <a:avLst/>
          </a:prstGeom>
        </p:spPr>
      </p:pic>
      <p:cxnSp>
        <p:nvCxnSpPr>
          <p:cNvPr id="10" name="Lige pilforbindelse 9">
            <a:extLst>
              <a:ext uri="{FF2B5EF4-FFF2-40B4-BE49-F238E27FC236}">
                <a16:creationId xmlns:a16="http://schemas.microsoft.com/office/drawing/2014/main" id="{071B40CC-7783-FAB0-0FEF-C421BFD1A35F}"/>
              </a:ext>
            </a:extLst>
          </p:cNvPr>
          <p:cNvCxnSpPr>
            <a:cxnSpLocks/>
          </p:cNvCxnSpPr>
          <p:nvPr/>
        </p:nvCxnSpPr>
        <p:spPr>
          <a:xfrm>
            <a:off x="7950018" y="2908487"/>
            <a:ext cx="553939"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Lige pilforbindelse 10">
            <a:extLst>
              <a:ext uri="{FF2B5EF4-FFF2-40B4-BE49-F238E27FC236}">
                <a16:creationId xmlns:a16="http://schemas.microsoft.com/office/drawing/2014/main" id="{69E37211-861F-B7E2-BD01-5F0F956224D2}"/>
              </a:ext>
            </a:extLst>
          </p:cNvPr>
          <p:cNvCxnSpPr>
            <a:cxnSpLocks/>
            <a:endCxn id="7" idx="1"/>
          </p:cNvCxnSpPr>
          <p:nvPr/>
        </p:nvCxnSpPr>
        <p:spPr>
          <a:xfrm>
            <a:off x="1751822" y="2970689"/>
            <a:ext cx="39057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Grafik 12" descr="Konvolut kontur">
            <a:extLst>
              <a:ext uri="{FF2B5EF4-FFF2-40B4-BE49-F238E27FC236}">
                <a16:creationId xmlns:a16="http://schemas.microsoft.com/office/drawing/2014/main" id="{56B354CE-60FD-286D-EF04-FB4567143B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7463" y="2818297"/>
            <a:ext cx="309283" cy="294342"/>
          </a:xfrm>
          <a:prstGeom prst="rect">
            <a:avLst/>
          </a:prstGeom>
        </p:spPr>
      </p:pic>
      <p:pic>
        <p:nvPicPr>
          <p:cNvPr id="13" name="Grafik 12" descr="Konvolut kontur">
            <a:extLst>
              <a:ext uri="{FF2B5EF4-FFF2-40B4-BE49-F238E27FC236}">
                <a16:creationId xmlns:a16="http://schemas.microsoft.com/office/drawing/2014/main" id="{A1FD8727-02A1-1E70-AECF-812996051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2169" y="2810826"/>
            <a:ext cx="309283" cy="294342"/>
          </a:xfrm>
          <a:prstGeom prst="rect">
            <a:avLst/>
          </a:prstGeom>
        </p:spPr>
      </p:pic>
      <p:pic>
        <p:nvPicPr>
          <p:cNvPr id="14" name="Grafik 12" descr="Konvolut kontur">
            <a:extLst>
              <a:ext uri="{FF2B5EF4-FFF2-40B4-BE49-F238E27FC236}">
                <a16:creationId xmlns:a16="http://schemas.microsoft.com/office/drawing/2014/main" id="{063C0ABD-6541-B5F2-0D20-89E8381C14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8463" y="2818296"/>
            <a:ext cx="309283" cy="294342"/>
          </a:xfrm>
          <a:prstGeom prst="rect">
            <a:avLst/>
          </a:prstGeom>
        </p:spPr>
      </p:pic>
      <p:pic>
        <p:nvPicPr>
          <p:cNvPr id="15" name="Grafik 12" descr="Konvolut kontur">
            <a:extLst>
              <a:ext uri="{FF2B5EF4-FFF2-40B4-BE49-F238E27FC236}">
                <a16:creationId xmlns:a16="http://schemas.microsoft.com/office/drawing/2014/main" id="{ADF5062C-4ECB-3D70-B944-A0CE0DA67B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4757" y="2818296"/>
            <a:ext cx="309283" cy="294342"/>
          </a:xfrm>
          <a:prstGeom prst="rect">
            <a:avLst/>
          </a:prstGeom>
        </p:spPr>
      </p:pic>
      <p:pic>
        <p:nvPicPr>
          <p:cNvPr id="16" name="Grafik 12" descr="Konvolut kontur">
            <a:extLst>
              <a:ext uri="{FF2B5EF4-FFF2-40B4-BE49-F238E27FC236}">
                <a16:creationId xmlns:a16="http://schemas.microsoft.com/office/drawing/2014/main" id="{063453DA-288E-A4CC-4177-3CE9099FD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3581" y="2818297"/>
            <a:ext cx="309283" cy="294342"/>
          </a:xfrm>
          <a:prstGeom prst="rect">
            <a:avLst/>
          </a:prstGeom>
        </p:spPr>
      </p:pic>
      <p:pic>
        <p:nvPicPr>
          <p:cNvPr id="17" name="Grafik 12" descr="Konvolut kontur">
            <a:extLst>
              <a:ext uri="{FF2B5EF4-FFF2-40B4-BE49-F238E27FC236}">
                <a16:creationId xmlns:a16="http://schemas.microsoft.com/office/drawing/2014/main" id="{A1BC8F56-2CC3-07E0-E135-1083815A9C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295" y="3586867"/>
            <a:ext cx="742213" cy="706358"/>
          </a:xfrm>
          <a:prstGeom prst="rect">
            <a:avLst/>
          </a:prstGeom>
        </p:spPr>
      </p:pic>
      <p:pic>
        <p:nvPicPr>
          <p:cNvPr id="18" name="Grafik 17" descr="Konvolut kontur">
            <a:extLst>
              <a:ext uri="{FF2B5EF4-FFF2-40B4-BE49-F238E27FC236}">
                <a16:creationId xmlns:a16="http://schemas.microsoft.com/office/drawing/2014/main" id="{564E5227-D64E-F286-A3AC-09D019FC9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0884" y="2812167"/>
            <a:ext cx="309283" cy="294342"/>
          </a:xfrm>
          <a:prstGeom prst="rect">
            <a:avLst/>
          </a:prstGeom>
        </p:spPr>
      </p:pic>
      <p:pic>
        <p:nvPicPr>
          <p:cNvPr id="19" name="Grafik 12" descr="Konvolut kontur">
            <a:extLst>
              <a:ext uri="{FF2B5EF4-FFF2-40B4-BE49-F238E27FC236}">
                <a16:creationId xmlns:a16="http://schemas.microsoft.com/office/drawing/2014/main" id="{0FBA8F57-2BB8-6B78-493E-83C37451D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7178" y="2819637"/>
            <a:ext cx="309283" cy="294342"/>
          </a:xfrm>
          <a:prstGeom prst="rect">
            <a:avLst/>
          </a:prstGeom>
        </p:spPr>
      </p:pic>
      <p:pic>
        <p:nvPicPr>
          <p:cNvPr id="20" name="Grafik 12" descr="Konvolut kontur">
            <a:extLst>
              <a:ext uri="{FF2B5EF4-FFF2-40B4-BE49-F238E27FC236}">
                <a16:creationId xmlns:a16="http://schemas.microsoft.com/office/drawing/2014/main" id="{09A09FF7-DC37-78D4-C055-A4E25ED70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3472" y="2819637"/>
            <a:ext cx="309283" cy="294342"/>
          </a:xfrm>
          <a:prstGeom prst="rect">
            <a:avLst/>
          </a:prstGeom>
        </p:spPr>
      </p:pic>
      <p:pic>
        <p:nvPicPr>
          <p:cNvPr id="21" name="Grafik 12" descr="Konvolut kontur">
            <a:extLst>
              <a:ext uri="{FF2B5EF4-FFF2-40B4-BE49-F238E27FC236}">
                <a16:creationId xmlns:a16="http://schemas.microsoft.com/office/drawing/2014/main" id="{03F8B345-8BEC-667A-441F-C4C42B4974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296" y="2819638"/>
            <a:ext cx="309283" cy="294342"/>
          </a:xfrm>
          <a:prstGeom prst="rect">
            <a:avLst/>
          </a:prstGeom>
        </p:spPr>
      </p:pic>
      <p:sp>
        <p:nvSpPr>
          <p:cNvPr id="26" name="Rektangel 25">
            <a:extLst>
              <a:ext uri="{FF2B5EF4-FFF2-40B4-BE49-F238E27FC236}">
                <a16:creationId xmlns:a16="http://schemas.microsoft.com/office/drawing/2014/main" id="{43424670-FAE8-F456-CAE1-8196626EE187}"/>
              </a:ext>
            </a:extLst>
          </p:cNvPr>
          <p:cNvSpPr/>
          <p:nvPr/>
        </p:nvSpPr>
        <p:spPr>
          <a:xfrm>
            <a:off x="4464004" y="2494064"/>
            <a:ext cx="1243872" cy="9108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a-DK" sz="1400" noProof="0" dirty="0"/>
              <a:t>Transformer</a:t>
            </a:r>
            <a:br>
              <a:rPr lang="da-DK" sz="1400" noProof="0" dirty="0"/>
            </a:br>
            <a:r>
              <a:rPr lang="da-DK" sz="1400" noProof="0" dirty="0"/>
              <a:t>XML/JSON</a:t>
            </a:r>
          </a:p>
        </p:txBody>
      </p:sp>
      <p:cxnSp>
        <p:nvCxnSpPr>
          <p:cNvPr id="27" name="Lige pilforbindelse 26">
            <a:extLst>
              <a:ext uri="{FF2B5EF4-FFF2-40B4-BE49-F238E27FC236}">
                <a16:creationId xmlns:a16="http://schemas.microsoft.com/office/drawing/2014/main" id="{6CA58147-9803-9E24-F5D8-3BFEBF4D8A85}"/>
              </a:ext>
            </a:extLst>
          </p:cNvPr>
          <p:cNvCxnSpPr>
            <a:cxnSpLocks/>
            <a:stCxn id="7" idx="3"/>
          </p:cNvCxnSpPr>
          <p:nvPr/>
        </p:nvCxnSpPr>
        <p:spPr>
          <a:xfrm flipV="1">
            <a:off x="4174508" y="2965467"/>
            <a:ext cx="289496" cy="522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Lige pilforbindelse 28">
            <a:extLst>
              <a:ext uri="{FF2B5EF4-FFF2-40B4-BE49-F238E27FC236}">
                <a16:creationId xmlns:a16="http://schemas.microsoft.com/office/drawing/2014/main" id="{38304480-0BD9-2EB4-9376-D2E473608159}"/>
              </a:ext>
            </a:extLst>
          </p:cNvPr>
          <p:cNvCxnSpPr>
            <a:cxnSpLocks/>
          </p:cNvCxnSpPr>
          <p:nvPr/>
        </p:nvCxnSpPr>
        <p:spPr>
          <a:xfrm flipV="1">
            <a:off x="5720866" y="2967545"/>
            <a:ext cx="289496" cy="5221"/>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Tekstfelt 2">
            <a:extLst>
              <a:ext uri="{FF2B5EF4-FFF2-40B4-BE49-F238E27FC236}">
                <a16:creationId xmlns:a16="http://schemas.microsoft.com/office/drawing/2014/main" id="{E041C712-E656-64BD-96ED-CE4946E40017}"/>
              </a:ext>
            </a:extLst>
          </p:cNvPr>
          <p:cNvSpPr txBox="1"/>
          <p:nvPr/>
        </p:nvSpPr>
        <p:spPr>
          <a:xfrm>
            <a:off x="4261282" y="3870664"/>
            <a:ext cx="3693319" cy="1231106"/>
          </a:xfrm>
          <a:prstGeom prst="rect">
            <a:avLst/>
          </a:prstGeom>
          <a:noFill/>
        </p:spPr>
        <p:txBody>
          <a:bodyPr wrap="none" lIns="0" tIns="0" rIns="0" bIns="0" rtlCol="0">
            <a:spAutoFit/>
          </a:bodyPr>
          <a:lstStyle/>
          <a:p>
            <a:pPr algn="l">
              <a:spcAft>
                <a:spcPts val="1417"/>
              </a:spcAft>
              <a:buClr>
                <a:schemeClr val="accent2"/>
              </a:buClr>
            </a:pPr>
            <a:r>
              <a:rPr lang="da-DK" sz="2000" dirty="0">
                <a:solidFill>
                  <a:schemeClr val="accent1"/>
                </a:solidFill>
                <a:latin typeface="Courier New" panose="02070309020205020404" pitchFamily="49" charset="0"/>
                <a:cs typeface="Courier New" panose="02070309020205020404" pitchFamily="49" charset="0"/>
              </a:rPr>
              <a:t>{</a:t>
            </a:r>
            <a:br>
              <a:rPr lang="da-DK" sz="2000" dirty="0">
                <a:solidFill>
                  <a:schemeClr val="accent1"/>
                </a:solidFill>
                <a:latin typeface="Courier New" panose="02070309020205020404" pitchFamily="49" charset="0"/>
                <a:cs typeface="Courier New" panose="02070309020205020404" pitchFamily="49" charset="0"/>
              </a:rPr>
            </a:br>
            <a:r>
              <a:rPr lang="da-DK" sz="2000" dirty="0">
                <a:solidFill>
                  <a:schemeClr val="accent1"/>
                </a:solidFill>
                <a:latin typeface="Courier New" panose="02070309020205020404" pitchFamily="49" charset="0"/>
                <a:cs typeface="Courier New" panose="02070309020205020404" pitchFamily="49" charset="0"/>
              </a:rPr>
              <a:t>  ”navn” : ”Hans Hansen”</a:t>
            </a:r>
            <a:br>
              <a:rPr lang="da-DK" sz="2000" dirty="0">
                <a:solidFill>
                  <a:schemeClr val="accent1"/>
                </a:solidFill>
                <a:latin typeface="Courier New" panose="02070309020205020404" pitchFamily="49" charset="0"/>
                <a:cs typeface="Courier New" panose="02070309020205020404" pitchFamily="49" charset="0"/>
              </a:rPr>
            </a:br>
            <a:r>
              <a:rPr lang="da-DK" sz="2000" dirty="0">
                <a:solidFill>
                  <a:schemeClr val="accent1"/>
                </a:solidFill>
                <a:latin typeface="Courier New" panose="02070309020205020404" pitchFamily="49" charset="0"/>
                <a:cs typeface="Courier New" panose="02070309020205020404" pitchFamily="49" charset="0"/>
              </a:rPr>
              <a:t>  …</a:t>
            </a:r>
            <a:br>
              <a:rPr lang="da-DK" sz="2000" dirty="0">
                <a:solidFill>
                  <a:schemeClr val="accent1"/>
                </a:solidFill>
                <a:latin typeface="Courier New" panose="02070309020205020404" pitchFamily="49" charset="0"/>
                <a:cs typeface="Courier New" panose="02070309020205020404" pitchFamily="49" charset="0"/>
              </a:rPr>
            </a:br>
            <a:r>
              <a:rPr lang="da-DK" sz="2000" dirty="0">
                <a:solidFill>
                  <a:schemeClr val="accent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86941675"/>
      </p:ext>
    </p:extLst>
  </p:cSld>
  <p:clrMapOvr>
    <a:masterClrMapping/>
  </p:clrMapOvr>
</p:sld>
</file>

<file path=ppt/theme/theme1.xml><?xml version="1.0" encoding="utf-8"?>
<a:theme xmlns:a="http://schemas.openxmlformats.org/drawingml/2006/main" name="Blank">
  <a:themeElements>
    <a:clrScheme name="UCN 2022">
      <a:dk1>
        <a:sysClr val="windowText" lastClr="000000"/>
      </a:dk1>
      <a:lt1>
        <a:sysClr val="window" lastClr="FFFFFF"/>
      </a:lt1>
      <a:dk2>
        <a:srgbClr val="00646E"/>
      </a:dk2>
      <a:lt2>
        <a:srgbClr val="A5DCCD"/>
      </a:lt2>
      <a:accent1>
        <a:srgbClr val="004250"/>
      </a:accent1>
      <a:accent2>
        <a:srgbClr val="0096A0"/>
      </a:accent2>
      <a:accent3>
        <a:srgbClr val="BED6DB"/>
      </a:accent3>
      <a:accent4>
        <a:srgbClr val="FFE673"/>
      </a:accent4>
      <a:accent5>
        <a:srgbClr val="FFC87D"/>
      </a:accent5>
      <a:accent6>
        <a:srgbClr val="FFA591"/>
      </a:accent6>
      <a:hlink>
        <a:srgbClr val="0064B4"/>
      </a:hlink>
      <a:folHlink>
        <a:srgbClr val="00646E"/>
      </a:folHlink>
    </a:clrScheme>
    <a:fontScheme name="U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360000" indent="-360000" algn="l">
          <a:lnSpc>
            <a:spcPct val="95000"/>
          </a:lnSpc>
          <a:spcAft>
            <a:spcPts val="1417"/>
          </a:spcAft>
          <a:buClr>
            <a:schemeClr val="accent2"/>
          </a:buClr>
          <a:buFont typeface="Verdana" panose="020B0604030504040204" pitchFamily="34" charset="0"/>
          <a:buChar char="●"/>
          <a:defRPr sz="2000" dirty="0" err="1" smtClean="0">
            <a:solidFill>
              <a:schemeClr val="accent1"/>
            </a:solidFill>
          </a:defRPr>
        </a:defPPr>
      </a:lstStyle>
    </a:txDef>
  </a:objectDefaults>
  <a:extraClrSchemeLst/>
  <a:extLst>
    <a:ext uri="{05A4C25C-085E-4340-85A3-A5531E510DB2}">
      <thm15:themeFamily xmlns:thm15="http://schemas.microsoft.com/office/thememl/2012/main" name="BaseTemplate 16-9 DK.potx" id="{E8503171-9222-477E-A792-087E0839C7FD}" vid="{8D8B529B-7E3F-4FC4-895E-A9AF802B5918}"/>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ct:contentTypeSchema xmlns:ct="http://schemas.microsoft.com/office/2006/metadata/contentType" xmlns:ma="http://schemas.microsoft.com/office/2006/metadata/properties/metaAttributes" ct:_="" ma:_="" ma:contentTypeName="Dokument" ma:contentTypeID="0x010100210C6A243696334AB738D3FEB036B065" ma:contentTypeVersion="4" ma:contentTypeDescription="Opret et nyt dokument." ma:contentTypeScope="" ma:versionID="ba68f7494e3d9a3356f89a801e4dfe2b">
  <xsd:schema xmlns:xsd="http://www.w3.org/2001/XMLSchema" xmlns:xs="http://www.w3.org/2001/XMLSchema" xmlns:p="http://schemas.microsoft.com/office/2006/metadata/properties" xmlns:ns2="1420f89c-78fc-47b0-852f-bf5ac2011ad6" targetNamespace="http://schemas.microsoft.com/office/2006/metadata/properties" ma:root="true" ma:fieldsID="296acc7674107228259139df2e3b2711" ns2:_="">
    <xsd:import namespace="1420f89c-78fc-47b0-852f-bf5ac2011ad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f89c-78fc-47b0-852f-bf5ac2011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FormConfiguration><![CDATA[{"formFields":[],"formDataEntries":[]}]]></TemplafySlideFormConfiguration>
</file>

<file path=customXml/item12.xml><?xml version="1.0" encoding="utf-8"?>
<TemplafyFormConfiguration><![CDATA[{"formFields":[{"required":false,"helpTexts":{"prefix":"","postfix":""},"spacing":{},"type":"datePicker","name":"Date","label":"Dato","fullyQualifiedName":"Date"},{"dataSource":"IncludeDate","displayColumn":"valg","hideIfNoUserInteractionRequired":false,"distinct":true,"required":false,"autoSelectFirstOption":true,"helpTexts":{"prefix":"","postfix":""},"spacing":{},"type":"dropDown","name":"IncludeDate","label":"Medtag dato på forsiden","fullyQualifiedName":"IncludeDate"}],"formDataEntries":[{"name":"Date","value":"YNTeTXmlo3tPbMO82UwO7Q=="},{"name":"IncludeDate","value":"XXgRnejH0iYPBk+yu66l/g=="}]}]]></TemplafyFormConfiguration>
</file>

<file path=customXml/item13.xml><?xml version="1.0" encoding="utf-8"?>
<TemplafySlideTemplateConfiguration><![CDATA[{"documentContentValidatorConfiguration":{"enableDocumentContentValidator":false,"documentContentValidatorVersion":0},"elementsMetadata":[],"slideId":"637136493142190677","enableDocumentContentUpdater":true,"version":"1.10"}]]></TemplafySlideTemplateConfiguration>
</file>

<file path=customXml/item14.xml><?xml version="1.0" encoding="utf-8"?>
<TemplafySlideTemplateConfiguration><![CDATA[{"documentContentValidatorConfiguration":{"enableDocumentContentValidator":false,"documentContentValidatorVersion":0},"elementsMetadata":[],"slideId":"637979603562512088","enableDocumentContentUpdater":true,"version":"1.10"}]]></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documentContentValidatorConfiguration":{"enableDocumentContentValidator":false,"documentContentValidatorVersion":0},"elementsMetadata":[],"slideId":"638194855822475217","enableDocumentContentUpdater":true,"version":"1.10"}]]></TemplafySlideTemplateConfiguration>
</file>

<file path=customXml/item17.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TemplateConfiguration><![CDATA[{"elementsMetadata":[{"type":"shape","id":"23104da5-4115-4fe0-8430-079722595f45","elementConfiguration":{"binding":"UserProfile.Street.Department_{{DocumentLanguage}}","disableUpdates":false,"type":"text"}},{"type":"shape","id":"5030c028-858c-4667-b250-4de47f48829f","elementConfiguration":{"binding":"UserProfile.Name","disableUpdates":false,"type":"text"}},{"type":"shape","id":"4bbed6bc-1449-406b-986a-fe64295ed557","elementConfiguration":{"inheritDimensions":"inheritNone","height":"0.9 cm","binding":"UserProfile.LogoInsertion.LogoPP_Green_{{DocumentLanguage}}","disableUpdates":false,"type":"image"}},{"type":"shape","id":"3f0e5ae9-c932-440e-ac90-2c6c0bbc16b7","elementConfiguration":{"binding":"UserProfile.Street.Department_{{DocumentLanguage}}","disableUpdates":false,"type":"text"}},{"type":"shape","id":"b5c9551b-d139-4f87-9557-78a433c5ad39","elementConfiguration":{"binding":"UserProfile.Name","disableUpdates":false,"type":"text"}},{"type":"shape","id":"03c20310-9386-4910-a4cd-43bacbf07a79","elementConfiguration":{"inheritDimensions":"inheritNone","height":"0.9  cm","binding":"UserProfile.LogoInsertion.LogoPP_White_{{DocumentLanguage}}","disableUpdates":false,"type":"image"}},{"type":"shape","id":"74215301-8283-4903-968b-2838ab965849","elementConfiguration":{"binding":"UserProfile.Street.Department_{{DocumentLanguage}}","disableUpdates":false,"type":"text"}},{"type":"shape","id":"8b81ba0d-1b85-4039-8f75-d6985ecb9b4e","elementConfiguration":{"binding":"UserProfile.Name","disableUpdates":false,"type":"text"}},{"type":"shape","id":"0a9dbd8d-fd57-4c43-a460-0513ae13b0db","elementConfiguration":{"inheritDimensions":"inheritNone","height":"0.9 cm","binding":"UserProfile.LogoInsertion.LogoPP_Green_{{DocumentLanguage}}","disableUpdates":false,"type":"image"}},{"type":"shape","id":"43f8c872-14fd-4976-98f2-af2b83e5e47a","elementConfiguration":{"binding":"UserProfile.Street.Department_{{DocumentLanguage}}","disableUpdates":false,"type":"text"}},{"type":"shape","id":"07f2c746-6870-4408-8fa0-e0be67f959e5","elementConfiguration":{"binding":"UserProfile.Name","disableUpdates":false,"type":"text"}},{"type":"shape","id":"7f3b2ee1-ca89-4f0f-a8f2-b3e4b796653e","elementConfiguration":{"format":"{{DateFormats.GeneralDate}}","binding":"Form.Date","visibility":{"action":"hide","binding":"Form.IncludeDate.Valg","operator":"equals","compareValue":"Ingen dato"},"disableUpdates":false,"type":"date"}},{"type":"shape","id":"4d5265bc-16b2-4c46-ae5c-063ed316eeae","elementConfiguration":{"inheritDimensions":"inheritNone","height":"0.9  cm","binding":"UserProfile.LogoInsertion.LogoPP_White_{{DocumentLanguage}}","disableUpdates":false,"type":"image"}},{"type":"shape","id":"aff3d736-c1c8-4d6e-92c2-b805fedb8e66","elementConfiguration":{"binding":"UserProfile.Street.Department_{{DocumentLanguage}}","disableUpdates":false,"type":"text"}},{"type":"shape","id":"b8ba7735-8082-466e-80d3-fc4b3a51d976","elementConfiguration":{"binding":"UserProfile.Name","disableUpdates":false,"type":"text"}},{"type":"shape","id":"03cb49ce-abb8-40b9-ba42-2feb3736331a","elementConfiguration":{"inheritDimensions":"inheritNone","height":"0.9 cm","binding":"UserProfile.LogoInsertion.LogoPP_White_{{DocumentLanguage}}","disableUpdates":false,"type":"image"}},{"type":"shape","id":"d648dc06-b1d3-4602-9416-4ad8170f258a","elementConfiguration":{"inheritDimensions":"inheritNone","height":"","disableUpdates":false,"type":"image"}},{"type":"shape","id":"0fa42628-f243-4932-a04e-426e21914335","elementConfiguration":{"binding":"UserProfile.Street.Department_{{DocumentLanguage}}","disableUpdates":false,"type":"text"}},{"type":"shape","id":"ceb7eace-fdf9-4fd2-a6a7-8173e120359b","elementConfiguration":{"binding":"UserProfile.Name","disableUpdates":false,"type":"text"}},{"type":"shape","id":"3a288573-deab-4a39-bb90-9a66fe2b83fd","elementConfiguration":{"inheritDimensions":"inheritNone","height":"0.9 cm","binding":"UserProfile.LogoInsertion.LogoPP_Green_{{DocumentLanguage}}","disableUpdates":false,"type":"image"}},{"type":"shape","id":"d1962990-a58f-479e-8a0f-8d2d81cb50d2","elementConfiguration":{"binding":"UserProfile.Street.Department_{{DocumentLanguage}}","disableUpdates":false,"type":"text"}},{"type":"shape","id":"b467eb26-cb8b-4450-989b-54bdfe3bdb1d","elementConfiguration":{"binding":"UserProfile.Name","disableUpdates":false,"type":"text"}},{"type":"shape","id":"3c11b582-1580-4a2f-912b-3d30c89babc4","elementConfiguration":{"inheritDimensions":"inheritNone","height":"0.9 cm","binding":"UserProfile.LogoInsertion.LogoPP_White_{{DocumentLanguage}}","disableUpdates":false,"type":"image"}},{"type":"shape","id":"98b4d4ac-1997-43b8-98e4-f333b2f419d3","elementConfiguration":{"binding":"UserProfile.Street.Department_{{DocumentLanguage}}","disableUpdates":false,"type":"text"}},{"type":"shape","id":"ae2e7c95-ee5a-4c06-8b2c-b7dd2a9bba48","elementConfiguration":{"binding":"UserProfile.Name","disableUpdates":false,"type":"text"}},{"type":"shape","id":"d74f3e5a-1a2e-4805-9242-35f7e6b21e6a","elementConfiguration":{"format":"{{DateFormats.GeneralDate}}","binding":"Form.Date","visibility":{"action":"hide","binding":"Form.IncludeDate.Valg","operator":"equals","compareValue":"Ingen dato"},"disableUpdates":false,"type":"date"}},{"type":"shape","id":"8ad0dc86-7658-40d1-8461-54dffd1f5000","elementConfiguration":{"inheritDimensions":"inheritNone","height":"0.9 cm","binding":"UserProfile.LogoInsertion.LogoPP_Green_{{DocumentLanguage}}","disableUpdates":false,"type":"image"}},{"type":"shape","id":"d99c73a8-092c-4671-8203-4dc9df0d362d","elementConfiguration":{"binding":"UserProfile.Street.Department_{{DocumentLanguage}}","disableUpdates":false,"type":"text"}},{"type":"shape","id":"39176b1b-ec06-426a-b810-6e3ff208793a","elementConfiguration":{"binding":"UserProfile.Name","disableUpdates":false,"type":"text"}},{"type":"shape","id":"b048aa72-efa3-45df-957b-616785ca3ca6","elementConfiguration":{"inheritDimensions":"inheritNone","height":"0.9 cm","binding":"UserProfile.LogoInsertion.LogoPP_Green_{{DocumentLanguage}}","disableUpdates":false,"type":"image"}},{"type":"shape","id":"969f1e69-def4-4f58-bdb5-f996b0d2f708","elementConfiguration":{"binding":"UserProfile.Street.Department_{{DocumentLanguage}}","disableUpdates":false,"type":"text"}},{"type":"shape","id":"aa697735-7f1d-4879-940a-b56b4013eb8b","elementConfiguration":{"binding":"UserProfile.Name","disableUpdates":false,"type":"text"}},{"type":"shape","id":"2eb44c62-672d-404e-92c2-0eb790aaa8a2","elementConfiguration":{"inheritDimensions":"inheritNone","height":"0.9 cm","binding":"UserProfile.LogoInsertion.LogoPP_Green_{{DocumentLanguage}}","disableUpdates":false,"type":"image"}},{"type":"shape","id":"e0394753-678c-4929-86ce-cf133a200d4d","elementConfiguration":{"binding":"UserProfile.Street.Department_{{DocumentLanguage}}","disableUpdates":false,"type":"text"}},{"type":"shape","id":"20cacfb6-0bee-4dac-98a1-740d8c46c5f6","elementConfiguration":{"binding":"UserProfile.Name","disableUpdates":false,"type":"text"}},{"type":"shape","id":"41b17f26-1fdd-4084-9e8f-3d7defd42275","elementConfiguration":{"format":"{{DateFormats.GeneralDate}}","binding":"Form.Date","visibility":{"action":"hide","binding":"Form.IncludeDate.Valg","operator":"equals","compareValue":"Ingen dato","compareValues":[]},"disableUpdates":false,"type":"date"}},{"type":"shape","id":"fe621b0c-ceb2-466c-a017-0a720a4c444e","elementConfiguration":{"inheritDimensions":"inheritNone","height":"0.9 cm","binding":"UserProfile.LogoInsertion.LogoPP_White_{{DocumentLanguage}}","disableUpdates":false,"type":"image"}},{"type":"shape","id":"3332c39b-3e79-4979-8c58-1d7948352919","elementConfiguration":{"binding":"UserProfile.Street.Department_{{DocumentLanguage}}","disableUpdates":false,"type":"text"}},{"type":"shape","id":"4583423e-f1bd-4827-9263-1e2fed91380b","elementConfiguration":{"binding":"UserProfile.Name","disableUpdates":false,"type":"text"}},{"type":"shape","id":"a1308e55-e950-4498-a4d7-884f6a333f24","elementConfiguration":{"inheritDimensions":"inheritNone","height":"0.9 cm","binding":"UserProfile.LogoInsertion.LogoPP_Green_{{DocumentLanguage}}","disableUpdates":false,"type":"image"}},{"type":"shape","id":"87d4cc93-9ebf-496e-95f3-1b06ff0c1bcd","elementConfiguration":{"binding":"UserProfile.Street.Department_{{DocumentLanguage}}","disableUpdates":false,"type":"text"}},{"type":"shape","id":"55e34d02-f720-4d50-984e-3a2620ed28d1","elementConfiguration":{"binding":"UserProfile.Name","disableUpdates":false,"type":"text"}},{"type":"shape","id":"d919aa82-e47a-44e7-a167-bb11678773e8","elementConfiguration":{"inheritDimensions":"inheritNone","height":"0.9 cm","binding":"UserProfile.LogoInsertion.LogoPP_White_{{DocumentLanguage}}","disableUpdates":false,"type":"image"}},{"type":"shape","id":"e1c2b239-476e-49c6-8166-7bb040c3d196","elementConfiguration":{"binding":"UserProfile.Street.Department_{{DocumentLanguage}}","disableUpdates":false,"type":"text"}},{"type":"shape","id":"9cf0fdcb-8eb2-472c-bf92-99464dadd1bc","elementConfiguration":{"binding":"UserProfile.Name","disableUpdates":false,"type":"text"}},{"type":"shape","id":"82a389b2-7ad2-450b-b9ea-e4651b04a68c","elementConfiguration":{"inheritDimensions":"inheritNone","height":"0.9 cm","binding":"UserProfile.LogoInsertion.LogoPP_White_{{DocumentLanguage}}","disableUpdates":false,"type":"image"}},{"type":"shape","id":"f617e428-e56c-40a5-aa44-71b4f6c9ed6c","elementConfiguration":{"binding":"UserProfile.Street.Department_{{DocumentLanguage}}","disableUpdates":false,"type":"text"}},{"type":"shape","id":"56590890-ab01-46c1-9cb8-9a3ced12a690","elementConfiguration":{"binding":"UserProfile.Name","disableUpdates":false,"type":"text"}},{"type":"shape","id":"9fbf7885-ed8d-4d60-9dcf-5ac63dce82bd","elementConfiguration":{"inheritDimensions":"inheritNone","height":"0.9 cm","binding":"UserProfile.LogoInsertion.LogoPP_Green_{{DocumentLanguage}}","disableUpdates":false,"type":"image"}},{"type":"shape","id":"d8a5c000-e80f-450a-8ccc-108c95d54fd0","elementConfiguration":{"binding":"UserProfile.Street.Department_{{DocumentLanguage}}","disableUpdates":false,"type":"text"}},{"type":"shape","id":"d0157c5d-0ec5-4051-816f-bfa93c70bf33","elementConfiguration":{"binding":"UserProfile.Name","disableUpdates":false,"type":"text"}},{"type":"shape","id":"4ba4fd9d-328a-487e-8b79-5e61d2dd5eb2","elementConfiguration":{"format":"{{DateFormats.GeneralDate}}","binding":"Form.Date","visibility":{"action":"hide","binding":"Form.IncludeDate.Valg","operator":"equals","compareValue":"Ingen dato"},"disableUpdates":false,"type":"date"}},{"type":"shape","id":"e1aca3cf-bb51-4946-9219-d0cb97bf80cc","elementConfiguration":{"inheritDimensions":"inheritNone","height":"0.9  cm","binding":"UserProfile.LogoInsertion.LogoPP_Green_{{DocumentLanguage}}","disableUpdates":false,"type":"image"}},{"type":"shape","id":"33a46dd5-8c65-40df-99f7-9144b5c7112f","elementConfiguration":{"inheritDimensions":"inheritNone","height":"2.7 cm","binding":"UserProfile.LogoInsertion.LogoPP_Center_{{DocumentLanguage}}","disableUpdates":false,"type":"image"}}],"transformationConfigurations":[{"language":"{{DocumentLanguage}}","disableUpdates":false,"type":"proofingLanguage"}],"templateName":"","templateDescription":"","enableDocumentContentUpdater":true,"version":"1.10"}]]></TemplafyTemplateConfiguration>
</file>

<file path=customXml/item5.xml><?xml version="1.0" encoding="utf-8"?>
<TemplafySlideTemplateConfiguration><![CDATA[{"documentContentValidatorConfiguration":{"enableDocumentContentValidator":false,"documentContentValidatorVersion":0},"elementsMetadata":[],"slideId":"637136493142034169","enableDocumentContentUpdater":true,"version":"1.10"}]]></TemplafySlideTemplateConfiguration>
</file>

<file path=customXml/item6.xml><?xml version="1.0" encoding="utf-8"?>
<TemplafySlideTemplateConfiguration><![CDATA[{"documentContentValidatorConfiguration":{"enableDocumentContentValidator":false,"documentContentValidatorVersion":0},"elementsMetadata":[],"slideId":"637136493143440626","enableDocumentContentUpdater":true,"version":"1.1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documentContentValidatorConfiguration":{"enableDocumentContentValidator":false,"documentContentValidatorVersion":0},"elementsMetadata":[],"slideId":"637147678904465260","enableDocumentContentUpdater":true,"version":"1.10"}]]></TemplafySlideTemplateConfiguration>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CE14E3-1F60-47BE-BDB8-261080655EA4}">
  <ds:schemaRefs>
    <ds:schemaRef ds:uri="http://schemas.microsoft.com/sharepoint/v3/contenttype/forms"/>
  </ds:schemaRefs>
</ds:datastoreItem>
</file>

<file path=customXml/itemProps10.xml><?xml version="1.0" encoding="utf-8"?>
<ds:datastoreItem xmlns:ds="http://schemas.openxmlformats.org/officeDocument/2006/customXml" ds:itemID="{15020389-CEFF-418A-ABC3-ACD9CBC834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f89c-78fc-47b0-852f-bf5ac2011a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1D9D81F8-0909-49A0-9087-546D855B8FED}">
  <ds:schemaRefs/>
</ds:datastoreItem>
</file>

<file path=customXml/itemProps12.xml><?xml version="1.0" encoding="utf-8"?>
<ds:datastoreItem xmlns:ds="http://schemas.openxmlformats.org/officeDocument/2006/customXml" ds:itemID="{B349C44D-80BD-4444-9390-5A0A3CFE3153}">
  <ds:schemaRefs/>
</ds:datastoreItem>
</file>

<file path=customXml/itemProps13.xml><?xml version="1.0" encoding="utf-8"?>
<ds:datastoreItem xmlns:ds="http://schemas.openxmlformats.org/officeDocument/2006/customXml" ds:itemID="{9EC51998-ADE9-4223-ACC1-9EDD650C2082}">
  <ds:schemaRefs/>
</ds:datastoreItem>
</file>

<file path=customXml/itemProps14.xml><?xml version="1.0" encoding="utf-8"?>
<ds:datastoreItem xmlns:ds="http://schemas.openxmlformats.org/officeDocument/2006/customXml" ds:itemID="{695599E1-B92F-4F9F-B93B-91ADA20E637F}">
  <ds:schemaRefs/>
</ds:datastoreItem>
</file>

<file path=customXml/itemProps15.xml><?xml version="1.0" encoding="utf-8"?>
<ds:datastoreItem xmlns:ds="http://schemas.openxmlformats.org/officeDocument/2006/customXml" ds:itemID="{AC86566C-E5EC-4857-9CB9-08029845C077}">
  <ds:schemaRefs/>
</ds:datastoreItem>
</file>

<file path=customXml/itemProps16.xml><?xml version="1.0" encoding="utf-8"?>
<ds:datastoreItem xmlns:ds="http://schemas.openxmlformats.org/officeDocument/2006/customXml" ds:itemID="{BCDAF7B3-C5BD-469B-8E0B-3F51A73084D7}">
  <ds:schemaRefs/>
</ds:datastoreItem>
</file>

<file path=customXml/itemProps17.xml><?xml version="1.0" encoding="utf-8"?>
<ds:datastoreItem xmlns:ds="http://schemas.openxmlformats.org/officeDocument/2006/customXml" ds:itemID="{1863E678-758D-4A49-95F2-5DE73EE5697B}">
  <ds:schemaRefs/>
</ds:datastoreItem>
</file>

<file path=customXml/itemProps2.xml><?xml version="1.0" encoding="utf-8"?>
<ds:datastoreItem xmlns:ds="http://schemas.openxmlformats.org/officeDocument/2006/customXml" ds:itemID="{8A275B5B-FCAE-435C-A451-E3F958A4119D}">
  <ds:schemaRefs/>
</ds:datastoreItem>
</file>

<file path=customXml/itemProps3.xml><?xml version="1.0" encoding="utf-8"?>
<ds:datastoreItem xmlns:ds="http://schemas.openxmlformats.org/officeDocument/2006/customXml" ds:itemID="{728E1321-6752-43EE-A83D-4C6B7F76E504}">
  <ds:schemaRefs/>
</ds:datastoreItem>
</file>

<file path=customXml/itemProps4.xml><?xml version="1.0" encoding="utf-8"?>
<ds:datastoreItem xmlns:ds="http://schemas.openxmlformats.org/officeDocument/2006/customXml" ds:itemID="{90796D56-7DE8-427A-9901-4436C7B9FDBB}">
  <ds:schemaRefs/>
</ds:datastoreItem>
</file>

<file path=customXml/itemProps5.xml><?xml version="1.0" encoding="utf-8"?>
<ds:datastoreItem xmlns:ds="http://schemas.openxmlformats.org/officeDocument/2006/customXml" ds:itemID="{C15C11D9-51EF-4E81-ABC8-4061100F3537}">
  <ds:schemaRefs/>
</ds:datastoreItem>
</file>

<file path=customXml/itemProps6.xml><?xml version="1.0" encoding="utf-8"?>
<ds:datastoreItem xmlns:ds="http://schemas.openxmlformats.org/officeDocument/2006/customXml" ds:itemID="{61836990-3E18-4EB8-B35A-1FD9F16FBC0F}">
  <ds:schemaRefs/>
</ds:datastoreItem>
</file>

<file path=customXml/itemProps7.xml><?xml version="1.0" encoding="utf-8"?>
<ds:datastoreItem xmlns:ds="http://schemas.openxmlformats.org/officeDocument/2006/customXml" ds:itemID="{A85C245B-05CF-4585-8196-30B72790B39F}">
  <ds:schemaRefs/>
</ds:datastoreItem>
</file>

<file path=customXml/itemProps8.xml><?xml version="1.0" encoding="utf-8"?>
<ds:datastoreItem xmlns:ds="http://schemas.openxmlformats.org/officeDocument/2006/customXml" ds:itemID="{7CE58C7B-439B-4F0E-8424-7F5DF35EB466}">
  <ds:schemaRefs/>
</ds:datastoreItem>
</file>

<file path=customXml/itemProps9.xml><?xml version="1.0" encoding="utf-8"?>
<ds:datastoreItem xmlns:ds="http://schemas.openxmlformats.org/officeDocument/2006/customXml" ds:itemID="{BBE973F6-6610-4748-988E-2B3197A81741}">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420f89c-78fc-47b0-852f-bf5ac2011ad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BaseTemplate 16-9 DK</Template>
  <TotalTime>0</TotalTime>
  <Words>8429</Words>
  <Application>Microsoft Office PowerPoint</Application>
  <PresentationFormat>Widescreen</PresentationFormat>
  <Paragraphs>845</Paragraphs>
  <Slides>108</Slides>
  <Notes>28</Notes>
  <HiddenSlides>0</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108</vt:i4>
      </vt:variant>
    </vt:vector>
  </HeadingPairs>
  <TitlesOfParts>
    <vt:vector size="115" baseType="lpstr">
      <vt:lpstr>Arial</vt:lpstr>
      <vt:lpstr>Arial Black</vt:lpstr>
      <vt:lpstr>Calibri</vt:lpstr>
      <vt:lpstr>Courier New</vt:lpstr>
      <vt:lpstr>Verdana</vt:lpstr>
      <vt:lpstr>Wingdings</vt:lpstr>
      <vt:lpstr>Blank</vt:lpstr>
      <vt:lpstr>Arkitektur og kommunikation</vt:lpstr>
      <vt:lpstr>Agenda</vt:lpstr>
      <vt:lpstr>Arkitektur og Kommunikation</vt:lpstr>
      <vt:lpstr>Arkitektur og kommunikation</vt:lpstr>
      <vt:lpstr>Det store billede</vt:lpstr>
      <vt:lpstr>Det store billede</vt:lpstr>
      <vt:lpstr>Det store billede</vt:lpstr>
      <vt:lpstr>Det store billede</vt:lpstr>
      <vt:lpstr>Det store billede</vt:lpstr>
      <vt:lpstr>Det store billede</vt:lpstr>
      <vt:lpstr>Det store billede</vt:lpstr>
      <vt:lpstr>Samarbejdet mellem applikationer - formålet </vt:lpstr>
      <vt:lpstr>Er der spørgsmål omkring “Det store billede”?</vt:lpstr>
      <vt:lpstr>Hvad er formålet med at kommunikere mellem systemer?</vt:lpstr>
      <vt:lpstr>Formålet </vt:lpstr>
      <vt:lpstr>Formålet </vt:lpstr>
      <vt:lpstr>Formålet </vt:lpstr>
      <vt:lpstr>Udviklingen i opbygningen af applikationer </vt:lpstr>
      <vt:lpstr>Udviklingen i opbygningen af applikationer</vt:lpstr>
      <vt:lpstr>Udviklingen i opbygningen af applikationer</vt:lpstr>
      <vt:lpstr>Udviklingen i opbygningen af applikationer</vt:lpstr>
      <vt:lpstr>Udviklingen i opbygningen af applikationer</vt:lpstr>
      <vt:lpstr>Udviklingen i opbygningen af applikationer</vt:lpstr>
      <vt:lpstr>Udviklingen i opbygningen af applikationer</vt:lpstr>
      <vt:lpstr>Udviklingen i opbygningen af applikationer</vt:lpstr>
      <vt:lpstr>Udviklingen i opbygningen af applikationer</vt:lpstr>
      <vt:lpstr>Udviklingen i opbygningen af applikationer </vt:lpstr>
      <vt:lpstr>Udviklingen i opbygningen af applikationer </vt:lpstr>
      <vt:lpstr>Udviklingen i opbygningen af applikationer </vt:lpstr>
      <vt:lpstr>Udviklingen i opbygningen af applikationer - sidenote </vt:lpstr>
      <vt:lpstr>Udviklingen i opbygningen af applikationer </vt:lpstr>
      <vt:lpstr>PowerPoint-præsentation</vt:lpstr>
      <vt:lpstr>Udviklingen i opbygningen af applikationer</vt:lpstr>
      <vt:lpstr>Er der spørgsmål omkring “Udviklingen i opbygningen af applikationer”?</vt:lpstr>
      <vt:lpstr>Samarbejdet mellem applikationer</vt:lpstr>
      <vt:lpstr>Samarbejdet mellem applikationer </vt:lpstr>
      <vt:lpstr>Samarbejdet mellem applikationer </vt:lpstr>
      <vt:lpstr>Samarbejdet mellem applikationer </vt:lpstr>
      <vt:lpstr>Samarbejdet mellem applikationer </vt:lpstr>
      <vt:lpstr>Samarbejdet mellem applikationer​</vt:lpstr>
      <vt:lpstr>Samarbejdet mellem applikationer </vt:lpstr>
      <vt:lpstr>Samarbejdet mellem applikationer </vt:lpstr>
      <vt:lpstr>Samarbejdet mellem applikationer </vt:lpstr>
      <vt:lpstr>Samarbejdet mellem applikationer </vt:lpstr>
      <vt:lpstr>Samarbejdet mellem applikationer </vt:lpstr>
      <vt:lpstr>Udveksling af data - formater</vt:lpstr>
      <vt:lpstr>Udveksling af data - formater</vt:lpstr>
      <vt:lpstr>Udveksling af data - formater</vt:lpstr>
      <vt:lpstr>XML</vt:lpstr>
      <vt:lpstr>XML</vt:lpstr>
      <vt:lpstr>XML</vt:lpstr>
      <vt:lpstr>XML</vt:lpstr>
      <vt:lpstr>XML</vt:lpstr>
      <vt:lpstr>XML</vt:lpstr>
      <vt:lpstr>XML</vt:lpstr>
      <vt:lpstr>JSON</vt:lpstr>
      <vt:lpstr>JSON</vt:lpstr>
      <vt:lpstr>JSON</vt:lpstr>
      <vt:lpstr>JSON</vt:lpstr>
      <vt:lpstr>JSON</vt:lpstr>
      <vt:lpstr>Er der spørgsmål omkring XML og JSON?</vt:lpstr>
      <vt:lpstr>Opgave – XML/JSON (30 min)</vt:lpstr>
      <vt:lpstr>Kommunikation når vi ikke taler samme sprog</vt:lpstr>
      <vt:lpstr>Vi taler ikke samme sprog</vt:lpstr>
      <vt:lpstr>Vi taler ikke samme sprog</vt:lpstr>
      <vt:lpstr>Vi taler ikke samme sprog</vt:lpstr>
      <vt:lpstr>Vi taler ikke samme sprog</vt:lpstr>
      <vt:lpstr>Vi taler ikke samme sprog</vt:lpstr>
      <vt:lpstr>Vi taler ikke samme sprog</vt:lpstr>
      <vt:lpstr>Vi taler ikke samme sprog</vt:lpstr>
      <vt:lpstr>Vi taler ikke samme sprog</vt:lpstr>
      <vt:lpstr>Vi taler ikke samme sprog</vt:lpstr>
      <vt:lpstr>Vi taler ikke samme sprog</vt:lpstr>
      <vt:lpstr>Vi taler ikke samme sprog</vt:lpstr>
      <vt:lpstr>...sidespor</vt:lpstr>
      <vt:lpstr>...sidespor</vt:lpstr>
      <vt:lpstr>Vi taler ikke samme sprog</vt:lpstr>
      <vt:lpstr>Er der spørgsmål omkring kommunikation, når vi ikke taler samme sprog ?</vt:lpstr>
      <vt:lpstr>Må vi have lov til at tale sammen? - noget omkring sikkerhed</vt:lpstr>
      <vt:lpstr>Må vi tale sammen?</vt:lpstr>
      <vt:lpstr>Må vi tale sammen?</vt:lpstr>
      <vt:lpstr>Arkitektur</vt:lpstr>
      <vt:lpstr>Arkitektur</vt:lpstr>
      <vt:lpstr>Arkitektur</vt:lpstr>
      <vt:lpstr>Arkitektur</vt:lpstr>
      <vt:lpstr>Arkitektur</vt:lpstr>
      <vt:lpstr>Arkitektur</vt:lpstr>
      <vt:lpstr>Arkitektur – lidt mere REST (se også slide 31)</vt:lpstr>
      <vt:lpstr>Arkitektur – lidt mere REST (se også slide 31)</vt:lpstr>
      <vt:lpstr>Arkitektur – Opgave (20 min)</vt:lpstr>
      <vt:lpstr>Arkitektur – andre systemer</vt:lpstr>
      <vt:lpstr>Arkitektur</vt:lpstr>
      <vt:lpstr>Er der spørgsmål til arkitekturen - og når to applikationer taler sammen ?</vt:lpstr>
      <vt:lpstr>Messaging, Queues, MQ</vt:lpstr>
      <vt:lpstr>Messaging</vt:lpstr>
      <vt:lpstr>Messaging</vt:lpstr>
      <vt:lpstr>Messaging</vt:lpstr>
      <vt:lpstr>Messaging – fra et format til et andet</vt:lpstr>
      <vt:lpstr>Messaging – fra et format til et andet</vt:lpstr>
      <vt:lpstr>Er der spørgsmål til messaging ?</vt:lpstr>
      <vt:lpstr>Er der nogle ord / begreber vi har glemt?  Nogle tekniske begreber i har hørt, men er i tvivl om?    Virtualisering, Docker, Kubernetes, Microservice, Monolith, Web Service, Scrum, KanBan, NoSQL, Relationel database, Cloud, Azure, Cloud Native, Virtuel Maskine </vt:lpstr>
      <vt:lpstr>Ordbog</vt:lpstr>
      <vt:lpstr>Ordbog</vt:lpstr>
      <vt:lpstr>Ordbog</vt:lpstr>
      <vt:lpstr>Ordbog</vt:lpstr>
      <vt:lpstr>Ordbog</vt:lpstr>
      <vt:lpstr>Ordbog</vt:lpstr>
      <vt:lpstr>Ordbog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Arkitektur og kommunikation</dc:title>
  <dc:creator/>
  <cp:lastModifiedBy/>
  <cp:revision>2366</cp:revision>
  <dcterms:created xsi:type="dcterms:W3CDTF">2022-08-24T07:17:12Z</dcterms:created>
  <dcterms:modified xsi:type="dcterms:W3CDTF">2024-08-27T18:15:44Z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omnidocs.com</vt:lpwstr>
  </property>
  <property fmtid="{D5CDD505-2E9C-101B-9397-08002B2CF9AE}" pid="3" name="TemplafyTenantId">
    <vt:lpwstr>ucn</vt:lpwstr>
  </property>
  <property fmtid="{D5CDD505-2E9C-101B-9397-08002B2CF9AE}" pid="4" name="TemplafyTemplateId">
    <vt:lpwstr>637976270290092766</vt:lpwstr>
  </property>
  <property fmtid="{D5CDD505-2E9C-101B-9397-08002B2CF9AE}" pid="5" name="TemplafyUserProfileId">
    <vt:lpwstr>637274095344553759</vt:lpwstr>
  </property>
  <property fmtid="{D5CDD505-2E9C-101B-9397-08002B2CF9AE}" pid="6" name="TemplafyLanguageCode">
    <vt:lpwstr>da-DK</vt:lpwstr>
  </property>
  <property fmtid="{D5CDD505-2E9C-101B-9397-08002B2CF9AE}" pid="7" name="ContentTypeId">
    <vt:lpwstr>0x010100210C6A243696334AB738D3FEB036B065</vt:lpwstr>
  </property>
</Properties>
</file>